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556500" cy="7562850"/>
  <p:notesSz cx="75565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AFA4"/>
    <a:srgbClr val="DBBCB3"/>
    <a:srgbClr val="E3C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2" d="100"/>
          <a:sy n="72" d="100"/>
        </p:scale>
        <p:origin x="212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2344483"/>
            <a:ext cx="6428422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4235196"/>
            <a:ext cx="5293995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BrandonGrotesque-Light"/>
                <a:cs typeface="BrandonGrotesque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BrandonGrotesque-Light"/>
                <a:cs typeface="BrandonGrotesque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79299" y="1188425"/>
            <a:ext cx="2277745" cy="4783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BA7F6D"/>
                </a:solidFill>
                <a:latin typeface="BrandonGrotesque-Light"/>
                <a:cs typeface="BrandonGrotesque-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415299" y="1179424"/>
            <a:ext cx="2040889" cy="4954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BA7F6D"/>
                </a:solidFill>
                <a:latin typeface="BrandonGrotesque-Light"/>
                <a:cs typeface="BrandonGrotesque-Light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86347" y="186359"/>
            <a:ext cx="7187565" cy="7187565"/>
          </a:xfrm>
          <a:custGeom>
            <a:avLst/>
            <a:gdLst/>
            <a:ahLst/>
            <a:cxnLst/>
            <a:rect l="l" t="t" r="r" b="b"/>
            <a:pathLst>
              <a:path w="7187565" h="7187565">
                <a:moveTo>
                  <a:pt x="7187298" y="0"/>
                </a:moveTo>
                <a:lnTo>
                  <a:pt x="0" y="0"/>
                </a:lnTo>
                <a:lnTo>
                  <a:pt x="0" y="7187298"/>
                </a:lnTo>
                <a:lnTo>
                  <a:pt x="7187298" y="7187298"/>
                </a:lnTo>
                <a:lnTo>
                  <a:pt x="7187298" y="0"/>
                </a:lnTo>
                <a:close/>
              </a:path>
            </a:pathLst>
          </a:custGeom>
          <a:solidFill>
            <a:srgbClr val="BA7F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5000" y="3647764"/>
            <a:ext cx="186905" cy="21953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1701" y="3647767"/>
            <a:ext cx="201853" cy="21648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91638" y="3650824"/>
            <a:ext cx="151218" cy="21342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99858" y="3650824"/>
            <a:ext cx="151231" cy="213423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108079" y="3650808"/>
            <a:ext cx="24130" cy="213995"/>
          </a:xfrm>
          <a:custGeom>
            <a:avLst/>
            <a:gdLst/>
            <a:ahLst/>
            <a:cxnLst/>
            <a:rect l="l" t="t" r="r" b="b"/>
            <a:pathLst>
              <a:path w="24130" h="213995">
                <a:moveTo>
                  <a:pt x="21043" y="0"/>
                </a:moveTo>
                <a:lnTo>
                  <a:pt x="2743" y="0"/>
                </a:lnTo>
                <a:lnTo>
                  <a:pt x="0" y="2755"/>
                </a:lnTo>
                <a:lnTo>
                  <a:pt x="0" y="5803"/>
                </a:lnTo>
                <a:lnTo>
                  <a:pt x="0" y="210692"/>
                </a:lnTo>
                <a:lnTo>
                  <a:pt x="2743" y="213436"/>
                </a:lnTo>
                <a:lnTo>
                  <a:pt x="21043" y="213436"/>
                </a:lnTo>
                <a:lnTo>
                  <a:pt x="23774" y="210692"/>
                </a:lnTo>
                <a:lnTo>
                  <a:pt x="23774" y="2755"/>
                </a:lnTo>
                <a:lnTo>
                  <a:pt x="210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85218" y="3647764"/>
            <a:ext cx="186905" cy="21953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23009" y="3650816"/>
            <a:ext cx="149707" cy="21343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76956" y="3647764"/>
            <a:ext cx="186905" cy="21953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83657" y="3647767"/>
            <a:ext cx="201853" cy="2164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06223" y="3647765"/>
            <a:ext cx="135674" cy="219532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64136" y="3650825"/>
            <a:ext cx="140855" cy="213436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245230" y="3650808"/>
            <a:ext cx="117068" cy="213436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01630" y="3650808"/>
            <a:ext cx="131711" cy="213436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2989288" y="2366771"/>
            <a:ext cx="1628139" cy="923290"/>
          </a:xfrm>
          <a:custGeom>
            <a:avLst/>
            <a:gdLst/>
            <a:ahLst/>
            <a:cxnLst/>
            <a:rect l="l" t="t" r="r" b="b"/>
            <a:pathLst>
              <a:path w="1628139" h="923289">
                <a:moveTo>
                  <a:pt x="1198562" y="381355"/>
                </a:moveTo>
                <a:lnTo>
                  <a:pt x="1197063" y="380085"/>
                </a:lnTo>
                <a:lnTo>
                  <a:pt x="1194904" y="377545"/>
                </a:lnTo>
                <a:lnTo>
                  <a:pt x="1194904" y="369925"/>
                </a:lnTo>
                <a:lnTo>
                  <a:pt x="1192885" y="368655"/>
                </a:lnTo>
                <a:lnTo>
                  <a:pt x="1187983" y="368655"/>
                </a:lnTo>
                <a:lnTo>
                  <a:pt x="1185976" y="369925"/>
                </a:lnTo>
                <a:lnTo>
                  <a:pt x="1185976" y="376275"/>
                </a:lnTo>
                <a:lnTo>
                  <a:pt x="1165809" y="376275"/>
                </a:lnTo>
                <a:lnTo>
                  <a:pt x="1165809" y="392785"/>
                </a:lnTo>
                <a:lnTo>
                  <a:pt x="1165809" y="540105"/>
                </a:lnTo>
                <a:lnTo>
                  <a:pt x="1148473" y="540105"/>
                </a:lnTo>
                <a:lnTo>
                  <a:pt x="1148473" y="438505"/>
                </a:lnTo>
                <a:lnTo>
                  <a:pt x="1148473" y="425805"/>
                </a:lnTo>
                <a:lnTo>
                  <a:pt x="1144816" y="421995"/>
                </a:lnTo>
                <a:lnTo>
                  <a:pt x="1132217" y="421995"/>
                </a:lnTo>
                <a:lnTo>
                  <a:pt x="1132217" y="438505"/>
                </a:lnTo>
                <a:lnTo>
                  <a:pt x="1132217" y="540105"/>
                </a:lnTo>
                <a:lnTo>
                  <a:pt x="987069" y="540105"/>
                </a:lnTo>
                <a:lnTo>
                  <a:pt x="987069" y="438505"/>
                </a:lnTo>
                <a:lnTo>
                  <a:pt x="1132217" y="438505"/>
                </a:lnTo>
                <a:lnTo>
                  <a:pt x="1132217" y="421995"/>
                </a:lnTo>
                <a:lnTo>
                  <a:pt x="970826" y="421995"/>
                </a:lnTo>
                <a:lnTo>
                  <a:pt x="970826" y="438505"/>
                </a:lnTo>
                <a:lnTo>
                  <a:pt x="970826" y="540105"/>
                </a:lnTo>
                <a:lnTo>
                  <a:pt x="894626" y="540105"/>
                </a:lnTo>
                <a:lnTo>
                  <a:pt x="894626" y="438505"/>
                </a:lnTo>
                <a:lnTo>
                  <a:pt x="970826" y="438505"/>
                </a:lnTo>
                <a:lnTo>
                  <a:pt x="970826" y="421995"/>
                </a:lnTo>
                <a:lnTo>
                  <a:pt x="882002" y="421995"/>
                </a:lnTo>
                <a:lnTo>
                  <a:pt x="878357" y="425805"/>
                </a:lnTo>
                <a:lnTo>
                  <a:pt x="878357" y="540105"/>
                </a:lnTo>
                <a:lnTo>
                  <a:pt x="866178" y="540105"/>
                </a:lnTo>
                <a:lnTo>
                  <a:pt x="866178" y="438505"/>
                </a:lnTo>
                <a:lnTo>
                  <a:pt x="866178" y="425805"/>
                </a:lnTo>
                <a:lnTo>
                  <a:pt x="862545" y="421995"/>
                </a:lnTo>
                <a:lnTo>
                  <a:pt x="849922" y="421995"/>
                </a:lnTo>
                <a:lnTo>
                  <a:pt x="849922" y="438505"/>
                </a:lnTo>
                <a:lnTo>
                  <a:pt x="849922" y="540105"/>
                </a:lnTo>
                <a:lnTo>
                  <a:pt x="768718" y="540105"/>
                </a:lnTo>
                <a:lnTo>
                  <a:pt x="768718" y="438505"/>
                </a:lnTo>
                <a:lnTo>
                  <a:pt x="849922" y="438505"/>
                </a:lnTo>
                <a:lnTo>
                  <a:pt x="849922" y="421995"/>
                </a:lnTo>
                <a:lnTo>
                  <a:pt x="756094" y="421995"/>
                </a:lnTo>
                <a:lnTo>
                  <a:pt x="752449" y="425805"/>
                </a:lnTo>
                <a:lnTo>
                  <a:pt x="752449" y="540105"/>
                </a:lnTo>
                <a:lnTo>
                  <a:pt x="731367" y="540105"/>
                </a:lnTo>
                <a:lnTo>
                  <a:pt x="731367" y="438505"/>
                </a:lnTo>
                <a:lnTo>
                  <a:pt x="731367" y="425805"/>
                </a:lnTo>
                <a:lnTo>
                  <a:pt x="727748" y="421995"/>
                </a:lnTo>
                <a:lnTo>
                  <a:pt x="715111" y="421995"/>
                </a:lnTo>
                <a:lnTo>
                  <a:pt x="715111" y="438505"/>
                </a:lnTo>
                <a:lnTo>
                  <a:pt x="715111" y="540105"/>
                </a:lnTo>
                <a:lnTo>
                  <a:pt x="633907" y="540105"/>
                </a:lnTo>
                <a:lnTo>
                  <a:pt x="633907" y="438505"/>
                </a:lnTo>
                <a:lnTo>
                  <a:pt x="715111" y="438505"/>
                </a:lnTo>
                <a:lnTo>
                  <a:pt x="715111" y="421995"/>
                </a:lnTo>
                <a:lnTo>
                  <a:pt x="621296" y="421995"/>
                </a:lnTo>
                <a:lnTo>
                  <a:pt x="617664" y="425805"/>
                </a:lnTo>
                <a:lnTo>
                  <a:pt x="617664" y="540105"/>
                </a:lnTo>
                <a:lnTo>
                  <a:pt x="605472" y="540105"/>
                </a:lnTo>
                <a:lnTo>
                  <a:pt x="605472" y="438505"/>
                </a:lnTo>
                <a:lnTo>
                  <a:pt x="605472" y="428345"/>
                </a:lnTo>
                <a:lnTo>
                  <a:pt x="604621" y="425805"/>
                </a:lnTo>
                <a:lnTo>
                  <a:pt x="601573" y="423265"/>
                </a:lnTo>
                <a:lnTo>
                  <a:pt x="599503" y="421995"/>
                </a:lnTo>
                <a:lnTo>
                  <a:pt x="589203" y="421995"/>
                </a:lnTo>
                <a:lnTo>
                  <a:pt x="589203" y="438505"/>
                </a:lnTo>
                <a:lnTo>
                  <a:pt x="589203" y="540105"/>
                </a:lnTo>
                <a:lnTo>
                  <a:pt x="513003" y="540105"/>
                </a:lnTo>
                <a:lnTo>
                  <a:pt x="513003" y="438505"/>
                </a:lnTo>
                <a:lnTo>
                  <a:pt x="589203" y="438505"/>
                </a:lnTo>
                <a:lnTo>
                  <a:pt x="589203" y="421995"/>
                </a:lnTo>
                <a:lnTo>
                  <a:pt x="496760" y="421995"/>
                </a:lnTo>
                <a:lnTo>
                  <a:pt x="496760" y="438505"/>
                </a:lnTo>
                <a:lnTo>
                  <a:pt x="496760" y="540105"/>
                </a:lnTo>
                <a:lnTo>
                  <a:pt x="351612" y="540105"/>
                </a:lnTo>
                <a:lnTo>
                  <a:pt x="351612" y="438505"/>
                </a:lnTo>
                <a:lnTo>
                  <a:pt x="496760" y="438505"/>
                </a:lnTo>
                <a:lnTo>
                  <a:pt x="496760" y="421995"/>
                </a:lnTo>
                <a:lnTo>
                  <a:pt x="338975" y="421995"/>
                </a:lnTo>
                <a:lnTo>
                  <a:pt x="335343" y="425805"/>
                </a:lnTo>
                <a:lnTo>
                  <a:pt x="335343" y="540105"/>
                </a:lnTo>
                <a:lnTo>
                  <a:pt x="318020" y="540105"/>
                </a:lnTo>
                <a:lnTo>
                  <a:pt x="318020" y="392785"/>
                </a:lnTo>
                <a:lnTo>
                  <a:pt x="1165809" y="392785"/>
                </a:lnTo>
                <a:lnTo>
                  <a:pt x="1165809" y="376275"/>
                </a:lnTo>
                <a:lnTo>
                  <a:pt x="1143546" y="376275"/>
                </a:lnTo>
                <a:lnTo>
                  <a:pt x="1143546" y="308965"/>
                </a:lnTo>
                <a:lnTo>
                  <a:pt x="1154303" y="308965"/>
                </a:lnTo>
                <a:lnTo>
                  <a:pt x="1156322" y="307695"/>
                </a:lnTo>
                <a:lnTo>
                  <a:pt x="1156322" y="302615"/>
                </a:lnTo>
                <a:lnTo>
                  <a:pt x="1154303" y="300075"/>
                </a:lnTo>
                <a:lnTo>
                  <a:pt x="1143546" y="300075"/>
                </a:lnTo>
                <a:lnTo>
                  <a:pt x="1143546" y="284835"/>
                </a:lnTo>
                <a:lnTo>
                  <a:pt x="1150023" y="234035"/>
                </a:lnTo>
                <a:lnTo>
                  <a:pt x="1182649" y="201015"/>
                </a:lnTo>
                <a:lnTo>
                  <a:pt x="1184173" y="199745"/>
                </a:lnTo>
                <a:lnTo>
                  <a:pt x="1184948" y="198475"/>
                </a:lnTo>
                <a:lnTo>
                  <a:pt x="1185506" y="198475"/>
                </a:lnTo>
                <a:lnTo>
                  <a:pt x="1186040" y="197205"/>
                </a:lnTo>
                <a:lnTo>
                  <a:pt x="1186307" y="195935"/>
                </a:lnTo>
                <a:lnTo>
                  <a:pt x="1186637" y="195935"/>
                </a:lnTo>
                <a:lnTo>
                  <a:pt x="1186764" y="194665"/>
                </a:lnTo>
                <a:lnTo>
                  <a:pt x="1186891" y="193395"/>
                </a:lnTo>
                <a:lnTo>
                  <a:pt x="1186764" y="192125"/>
                </a:lnTo>
                <a:lnTo>
                  <a:pt x="1186561" y="190855"/>
                </a:lnTo>
                <a:lnTo>
                  <a:pt x="1186129" y="189585"/>
                </a:lnTo>
                <a:lnTo>
                  <a:pt x="1185760" y="189585"/>
                </a:lnTo>
                <a:lnTo>
                  <a:pt x="1185545" y="188315"/>
                </a:lnTo>
                <a:lnTo>
                  <a:pt x="1184846" y="188315"/>
                </a:lnTo>
                <a:lnTo>
                  <a:pt x="1184643" y="187045"/>
                </a:lnTo>
                <a:lnTo>
                  <a:pt x="1183043" y="187045"/>
                </a:lnTo>
                <a:lnTo>
                  <a:pt x="1182814" y="185775"/>
                </a:lnTo>
                <a:lnTo>
                  <a:pt x="1180503" y="185775"/>
                </a:lnTo>
                <a:lnTo>
                  <a:pt x="1176045" y="184505"/>
                </a:lnTo>
                <a:lnTo>
                  <a:pt x="1156601" y="178968"/>
                </a:lnTo>
                <a:lnTo>
                  <a:pt x="1156601" y="201015"/>
                </a:lnTo>
                <a:lnTo>
                  <a:pt x="1140015" y="214985"/>
                </a:lnTo>
                <a:lnTo>
                  <a:pt x="1139825" y="214985"/>
                </a:lnTo>
                <a:lnTo>
                  <a:pt x="1139304" y="216255"/>
                </a:lnTo>
                <a:lnTo>
                  <a:pt x="1138072" y="217525"/>
                </a:lnTo>
                <a:lnTo>
                  <a:pt x="1137780" y="218795"/>
                </a:lnTo>
                <a:lnTo>
                  <a:pt x="1137653" y="218795"/>
                </a:lnTo>
                <a:lnTo>
                  <a:pt x="1136777" y="221335"/>
                </a:lnTo>
                <a:lnTo>
                  <a:pt x="1135037" y="227685"/>
                </a:lnTo>
                <a:lnTo>
                  <a:pt x="1132789" y="236575"/>
                </a:lnTo>
                <a:lnTo>
                  <a:pt x="1130490" y="248005"/>
                </a:lnTo>
                <a:lnTo>
                  <a:pt x="1128331" y="248005"/>
                </a:lnTo>
                <a:lnTo>
                  <a:pt x="1128331" y="264515"/>
                </a:lnTo>
                <a:lnTo>
                  <a:pt x="1127696" y="270865"/>
                </a:lnTo>
                <a:lnTo>
                  <a:pt x="1127290" y="278485"/>
                </a:lnTo>
                <a:lnTo>
                  <a:pt x="1127290" y="376275"/>
                </a:lnTo>
                <a:lnTo>
                  <a:pt x="1080643" y="376275"/>
                </a:lnTo>
                <a:lnTo>
                  <a:pt x="1080643" y="308965"/>
                </a:lnTo>
                <a:lnTo>
                  <a:pt x="1095209" y="308965"/>
                </a:lnTo>
                <a:lnTo>
                  <a:pt x="1097229" y="307695"/>
                </a:lnTo>
                <a:lnTo>
                  <a:pt x="1097229" y="302615"/>
                </a:lnTo>
                <a:lnTo>
                  <a:pt x="1096213" y="301345"/>
                </a:lnTo>
                <a:lnTo>
                  <a:pt x="1095209" y="300075"/>
                </a:lnTo>
                <a:lnTo>
                  <a:pt x="1080643" y="300075"/>
                </a:lnTo>
                <a:lnTo>
                  <a:pt x="1080643" y="264515"/>
                </a:lnTo>
                <a:lnTo>
                  <a:pt x="1128331" y="264515"/>
                </a:lnTo>
                <a:lnTo>
                  <a:pt x="1128331" y="248005"/>
                </a:lnTo>
                <a:lnTo>
                  <a:pt x="1064387" y="248005"/>
                </a:lnTo>
                <a:lnTo>
                  <a:pt x="1064387" y="264515"/>
                </a:lnTo>
                <a:lnTo>
                  <a:pt x="1064387" y="301345"/>
                </a:lnTo>
                <a:lnTo>
                  <a:pt x="1064031" y="300075"/>
                </a:lnTo>
                <a:lnTo>
                  <a:pt x="1048931" y="300075"/>
                </a:lnTo>
                <a:lnTo>
                  <a:pt x="1046911" y="302615"/>
                </a:lnTo>
                <a:lnTo>
                  <a:pt x="1046911" y="307695"/>
                </a:lnTo>
                <a:lnTo>
                  <a:pt x="1048931" y="308965"/>
                </a:lnTo>
                <a:lnTo>
                  <a:pt x="1064387" y="308965"/>
                </a:lnTo>
                <a:lnTo>
                  <a:pt x="1064387" y="376275"/>
                </a:lnTo>
                <a:lnTo>
                  <a:pt x="851839" y="376275"/>
                </a:lnTo>
                <a:lnTo>
                  <a:pt x="851839" y="308965"/>
                </a:lnTo>
                <a:lnTo>
                  <a:pt x="858735" y="308965"/>
                </a:lnTo>
                <a:lnTo>
                  <a:pt x="860767" y="307695"/>
                </a:lnTo>
                <a:lnTo>
                  <a:pt x="860767" y="302615"/>
                </a:lnTo>
                <a:lnTo>
                  <a:pt x="858735" y="300075"/>
                </a:lnTo>
                <a:lnTo>
                  <a:pt x="851839" y="300075"/>
                </a:lnTo>
                <a:lnTo>
                  <a:pt x="851839" y="264515"/>
                </a:lnTo>
                <a:lnTo>
                  <a:pt x="1064387" y="264515"/>
                </a:lnTo>
                <a:lnTo>
                  <a:pt x="1064387" y="248005"/>
                </a:lnTo>
                <a:lnTo>
                  <a:pt x="835583" y="248005"/>
                </a:lnTo>
                <a:lnTo>
                  <a:pt x="835583" y="264515"/>
                </a:lnTo>
                <a:lnTo>
                  <a:pt x="835583" y="376275"/>
                </a:lnTo>
                <a:lnTo>
                  <a:pt x="748525" y="376275"/>
                </a:lnTo>
                <a:lnTo>
                  <a:pt x="748525" y="264515"/>
                </a:lnTo>
                <a:lnTo>
                  <a:pt x="835583" y="264515"/>
                </a:lnTo>
                <a:lnTo>
                  <a:pt x="835583" y="248005"/>
                </a:lnTo>
                <a:lnTo>
                  <a:pt x="732269" y="248005"/>
                </a:lnTo>
                <a:lnTo>
                  <a:pt x="732269" y="264515"/>
                </a:lnTo>
                <a:lnTo>
                  <a:pt x="732269" y="300075"/>
                </a:lnTo>
                <a:lnTo>
                  <a:pt x="723773" y="300075"/>
                </a:lnTo>
                <a:lnTo>
                  <a:pt x="721842" y="302615"/>
                </a:lnTo>
                <a:lnTo>
                  <a:pt x="721842" y="307695"/>
                </a:lnTo>
                <a:lnTo>
                  <a:pt x="723773" y="308965"/>
                </a:lnTo>
                <a:lnTo>
                  <a:pt x="732269" y="308965"/>
                </a:lnTo>
                <a:lnTo>
                  <a:pt x="732269" y="376275"/>
                </a:lnTo>
                <a:lnTo>
                  <a:pt x="645185" y="376275"/>
                </a:lnTo>
                <a:lnTo>
                  <a:pt x="645185" y="308965"/>
                </a:lnTo>
                <a:lnTo>
                  <a:pt x="651865" y="308965"/>
                </a:lnTo>
                <a:lnTo>
                  <a:pt x="653821" y="307695"/>
                </a:lnTo>
                <a:lnTo>
                  <a:pt x="653821" y="302615"/>
                </a:lnTo>
                <a:lnTo>
                  <a:pt x="651865" y="300075"/>
                </a:lnTo>
                <a:lnTo>
                  <a:pt x="645185" y="300075"/>
                </a:lnTo>
                <a:lnTo>
                  <a:pt x="645185" y="264515"/>
                </a:lnTo>
                <a:lnTo>
                  <a:pt x="732269" y="264515"/>
                </a:lnTo>
                <a:lnTo>
                  <a:pt x="732269" y="248005"/>
                </a:lnTo>
                <a:lnTo>
                  <a:pt x="628929" y="248005"/>
                </a:lnTo>
                <a:lnTo>
                  <a:pt x="628929" y="264515"/>
                </a:lnTo>
                <a:lnTo>
                  <a:pt x="628929" y="376275"/>
                </a:lnTo>
                <a:lnTo>
                  <a:pt x="419417" y="376275"/>
                </a:lnTo>
                <a:lnTo>
                  <a:pt x="419417" y="264515"/>
                </a:lnTo>
                <a:lnTo>
                  <a:pt x="628929" y="264515"/>
                </a:lnTo>
                <a:lnTo>
                  <a:pt x="628929" y="248005"/>
                </a:lnTo>
                <a:lnTo>
                  <a:pt x="403161" y="248005"/>
                </a:lnTo>
                <a:lnTo>
                  <a:pt x="403161" y="264515"/>
                </a:lnTo>
                <a:lnTo>
                  <a:pt x="403161" y="300075"/>
                </a:lnTo>
                <a:lnTo>
                  <a:pt x="398640" y="300075"/>
                </a:lnTo>
                <a:lnTo>
                  <a:pt x="396697" y="302615"/>
                </a:lnTo>
                <a:lnTo>
                  <a:pt x="396697" y="307695"/>
                </a:lnTo>
                <a:lnTo>
                  <a:pt x="398640" y="308965"/>
                </a:lnTo>
                <a:lnTo>
                  <a:pt x="403161" y="308965"/>
                </a:lnTo>
                <a:lnTo>
                  <a:pt x="403161" y="376275"/>
                </a:lnTo>
                <a:lnTo>
                  <a:pt x="356539" y="376275"/>
                </a:lnTo>
                <a:lnTo>
                  <a:pt x="356539" y="308965"/>
                </a:lnTo>
                <a:lnTo>
                  <a:pt x="357543" y="307695"/>
                </a:lnTo>
                <a:lnTo>
                  <a:pt x="358254" y="306425"/>
                </a:lnTo>
                <a:lnTo>
                  <a:pt x="358254" y="303885"/>
                </a:lnTo>
                <a:lnTo>
                  <a:pt x="357543" y="302615"/>
                </a:lnTo>
                <a:lnTo>
                  <a:pt x="356539" y="301345"/>
                </a:lnTo>
                <a:lnTo>
                  <a:pt x="356539" y="278485"/>
                </a:lnTo>
                <a:lnTo>
                  <a:pt x="356133" y="270865"/>
                </a:lnTo>
                <a:lnTo>
                  <a:pt x="355498" y="264515"/>
                </a:lnTo>
                <a:lnTo>
                  <a:pt x="403161" y="264515"/>
                </a:lnTo>
                <a:lnTo>
                  <a:pt x="403161" y="248005"/>
                </a:lnTo>
                <a:lnTo>
                  <a:pt x="353339" y="248005"/>
                </a:lnTo>
                <a:lnTo>
                  <a:pt x="351028" y="236575"/>
                </a:lnTo>
                <a:lnTo>
                  <a:pt x="348792" y="227685"/>
                </a:lnTo>
                <a:lnTo>
                  <a:pt x="347040" y="221335"/>
                </a:lnTo>
                <a:lnTo>
                  <a:pt x="346176" y="218795"/>
                </a:lnTo>
                <a:lnTo>
                  <a:pt x="345960" y="218795"/>
                </a:lnTo>
                <a:lnTo>
                  <a:pt x="345757" y="217525"/>
                </a:lnTo>
                <a:lnTo>
                  <a:pt x="344525" y="216255"/>
                </a:lnTo>
                <a:lnTo>
                  <a:pt x="343966" y="214985"/>
                </a:lnTo>
                <a:lnTo>
                  <a:pt x="343789" y="214985"/>
                </a:lnTo>
                <a:lnTo>
                  <a:pt x="327202" y="201015"/>
                </a:lnTo>
                <a:lnTo>
                  <a:pt x="1156601" y="201015"/>
                </a:lnTo>
                <a:lnTo>
                  <a:pt x="1156601" y="178968"/>
                </a:lnTo>
                <a:lnTo>
                  <a:pt x="1120406" y="168656"/>
                </a:lnTo>
                <a:lnTo>
                  <a:pt x="1120406" y="184505"/>
                </a:lnTo>
                <a:lnTo>
                  <a:pt x="363448" y="184505"/>
                </a:lnTo>
                <a:lnTo>
                  <a:pt x="411670" y="171805"/>
                </a:lnTo>
                <a:lnTo>
                  <a:pt x="412165" y="171805"/>
                </a:lnTo>
                <a:lnTo>
                  <a:pt x="412750" y="170535"/>
                </a:lnTo>
                <a:lnTo>
                  <a:pt x="413270" y="170535"/>
                </a:lnTo>
                <a:lnTo>
                  <a:pt x="640067" y="49885"/>
                </a:lnTo>
                <a:lnTo>
                  <a:pt x="650862" y="44805"/>
                </a:lnTo>
                <a:lnTo>
                  <a:pt x="832980" y="44805"/>
                </a:lnTo>
                <a:lnTo>
                  <a:pt x="843635" y="49885"/>
                </a:lnTo>
                <a:lnTo>
                  <a:pt x="907986" y="84175"/>
                </a:lnTo>
                <a:lnTo>
                  <a:pt x="908862" y="84175"/>
                </a:lnTo>
                <a:lnTo>
                  <a:pt x="909358" y="85445"/>
                </a:lnTo>
                <a:lnTo>
                  <a:pt x="909497" y="85445"/>
                </a:lnTo>
                <a:lnTo>
                  <a:pt x="1070597" y="170535"/>
                </a:lnTo>
                <a:lnTo>
                  <a:pt x="1071079" y="170535"/>
                </a:lnTo>
                <a:lnTo>
                  <a:pt x="1071600" y="171805"/>
                </a:lnTo>
                <a:lnTo>
                  <a:pt x="1072184" y="171805"/>
                </a:lnTo>
                <a:lnTo>
                  <a:pt x="1120406" y="184505"/>
                </a:lnTo>
                <a:lnTo>
                  <a:pt x="1120406" y="168656"/>
                </a:lnTo>
                <a:lnTo>
                  <a:pt x="1100315" y="162915"/>
                </a:lnTo>
                <a:lnTo>
                  <a:pt x="1100315" y="157835"/>
                </a:lnTo>
                <a:lnTo>
                  <a:pt x="1100239" y="91795"/>
                </a:lnTo>
                <a:lnTo>
                  <a:pt x="1099794" y="89255"/>
                </a:lnTo>
                <a:lnTo>
                  <a:pt x="1099312" y="87985"/>
                </a:lnTo>
                <a:lnTo>
                  <a:pt x="1098969" y="87985"/>
                </a:lnTo>
                <a:lnTo>
                  <a:pt x="1098346" y="86715"/>
                </a:lnTo>
                <a:lnTo>
                  <a:pt x="1098105" y="86715"/>
                </a:lnTo>
                <a:lnTo>
                  <a:pt x="1097394" y="85445"/>
                </a:lnTo>
                <a:lnTo>
                  <a:pt x="1095590" y="85445"/>
                </a:lnTo>
                <a:lnTo>
                  <a:pt x="1094943" y="84175"/>
                </a:lnTo>
                <a:lnTo>
                  <a:pt x="1084059" y="80518"/>
                </a:lnTo>
                <a:lnTo>
                  <a:pt x="1084059" y="98145"/>
                </a:lnTo>
                <a:lnTo>
                  <a:pt x="1084059" y="157835"/>
                </a:lnTo>
                <a:lnTo>
                  <a:pt x="1077429" y="156565"/>
                </a:lnTo>
                <a:lnTo>
                  <a:pt x="945222" y="85445"/>
                </a:lnTo>
                <a:lnTo>
                  <a:pt x="1046848" y="85445"/>
                </a:lnTo>
                <a:lnTo>
                  <a:pt x="1084059" y="98145"/>
                </a:lnTo>
                <a:lnTo>
                  <a:pt x="1084059" y="80518"/>
                </a:lnTo>
                <a:lnTo>
                  <a:pt x="1049947" y="68935"/>
                </a:lnTo>
                <a:lnTo>
                  <a:pt x="914654" y="68935"/>
                </a:lnTo>
                <a:lnTo>
                  <a:pt x="868273" y="44805"/>
                </a:lnTo>
                <a:lnTo>
                  <a:pt x="851192" y="35915"/>
                </a:lnTo>
                <a:lnTo>
                  <a:pt x="837526" y="28295"/>
                </a:lnTo>
                <a:lnTo>
                  <a:pt x="646328" y="28295"/>
                </a:lnTo>
                <a:lnTo>
                  <a:pt x="632510" y="35915"/>
                </a:lnTo>
                <a:lnTo>
                  <a:pt x="406349" y="156565"/>
                </a:lnTo>
                <a:lnTo>
                  <a:pt x="303263" y="185775"/>
                </a:lnTo>
                <a:lnTo>
                  <a:pt x="300888" y="185775"/>
                </a:lnTo>
                <a:lnTo>
                  <a:pt x="300736" y="187045"/>
                </a:lnTo>
                <a:lnTo>
                  <a:pt x="299148" y="187045"/>
                </a:lnTo>
                <a:lnTo>
                  <a:pt x="299110" y="188315"/>
                </a:lnTo>
                <a:lnTo>
                  <a:pt x="298234" y="188315"/>
                </a:lnTo>
                <a:lnTo>
                  <a:pt x="298018" y="189585"/>
                </a:lnTo>
                <a:lnTo>
                  <a:pt x="297611" y="189585"/>
                </a:lnTo>
                <a:lnTo>
                  <a:pt x="297307" y="190855"/>
                </a:lnTo>
                <a:lnTo>
                  <a:pt x="297002" y="192125"/>
                </a:lnTo>
                <a:lnTo>
                  <a:pt x="296862" y="192125"/>
                </a:lnTo>
                <a:lnTo>
                  <a:pt x="296862" y="193395"/>
                </a:lnTo>
                <a:lnTo>
                  <a:pt x="296913" y="194665"/>
                </a:lnTo>
                <a:lnTo>
                  <a:pt x="297141" y="194665"/>
                </a:lnTo>
                <a:lnTo>
                  <a:pt x="297319" y="195935"/>
                </a:lnTo>
                <a:lnTo>
                  <a:pt x="297586" y="195935"/>
                </a:lnTo>
                <a:lnTo>
                  <a:pt x="297700" y="197205"/>
                </a:lnTo>
                <a:lnTo>
                  <a:pt x="298259" y="197205"/>
                </a:lnTo>
                <a:lnTo>
                  <a:pt x="299339" y="198475"/>
                </a:lnTo>
                <a:lnTo>
                  <a:pt x="299478" y="199745"/>
                </a:lnTo>
                <a:lnTo>
                  <a:pt x="331546" y="226415"/>
                </a:lnTo>
                <a:lnTo>
                  <a:pt x="333806" y="234035"/>
                </a:lnTo>
                <a:lnTo>
                  <a:pt x="336715" y="248005"/>
                </a:lnTo>
                <a:lnTo>
                  <a:pt x="339217" y="264515"/>
                </a:lnTo>
                <a:lnTo>
                  <a:pt x="340283" y="284835"/>
                </a:lnTo>
                <a:lnTo>
                  <a:pt x="340283" y="301345"/>
                </a:lnTo>
                <a:lnTo>
                  <a:pt x="338670" y="301345"/>
                </a:lnTo>
                <a:lnTo>
                  <a:pt x="337604" y="302615"/>
                </a:lnTo>
                <a:lnTo>
                  <a:pt x="337604" y="306425"/>
                </a:lnTo>
                <a:lnTo>
                  <a:pt x="338670" y="308965"/>
                </a:lnTo>
                <a:lnTo>
                  <a:pt x="340283" y="308965"/>
                </a:lnTo>
                <a:lnTo>
                  <a:pt x="340283" y="376275"/>
                </a:lnTo>
                <a:lnTo>
                  <a:pt x="297662" y="376275"/>
                </a:lnTo>
                <a:lnTo>
                  <a:pt x="297789" y="361035"/>
                </a:lnTo>
                <a:lnTo>
                  <a:pt x="295846" y="358495"/>
                </a:lnTo>
                <a:lnTo>
                  <a:pt x="290957" y="358495"/>
                </a:lnTo>
                <a:lnTo>
                  <a:pt x="288950" y="361035"/>
                </a:lnTo>
                <a:lnTo>
                  <a:pt x="288950" y="376275"/>
                </a:lnTo>
                <a:lnTo>
                  <a:pt x="289306" y="376275"/>
                </a:lnTo>
                <a:lnTo>
                  <a:pt x="289953" y="377545"/>
                </a:lnTo>
                <a:lnTo>
                  <a:pt x="287210" y="378815"/>
                </a:lnTo>
                <a:lnTo>
                  <a:pt x="285267" y="381355"/>
                </a:lnTo>
                <a:lnTo>
                  <a:pt x="285267" y="388975"/>
                </a:lnTo>
                <a:lnTo>
                  <a:pt x="288912" y="392785"/>
                </a:lnTo>
                <a:lnTo>
                  <a:pt x="301764" y="392785"/>
                </a:lnTo>
                <a:lnTo>
                  <a:pt x="301764" y="552805"/>
                </a:lnTo>
                <a:lnTo>
                  <a:pt x="305422" y="555345"/>
                </a:lnTo>
                <a:lnTo>
                  <a:pt x="1178407" y="555345"/>
                </a:lnTo>
                <a:lnTo>
                  <a:pt x="1182052" y="552805"/>
                </a:lnTo>
                <a:lnTo>
                  <a:pt x="1182052" y="540105"/>
                </a:lnTo>
                <a:lnTo>
                  <a:pt x="1182052" y="392785"/>
                </a:lnTo>
                <a:lnTo>
                  <a:pt x="1194917" y="392785"/>
                </a:lnTo>
                <a:lnTo>
                  <a:pt x="1198562" y="388975"/>
                </a:lnTo>
                <a:lnTo>
                  <a:pt x="1198562" y="381355"/>
                </a:lnTo>
                <a:close/>
              </a:path>
              <a:path w="1628139" h="923289">
                <a:moveTo>
                  <a:pt x="1627936" y="226060"/>
                </a:moveTo>
                <a:lnTo>
                  <a:pt x="1625904" y="220980"/>
                </a:lnTo>
                <a:lnTo>
                  <a:pt x="1624990" y="218440"/>
                </a:lnTo>
                <a:lnTo>
                  <a:pt x="1624495" y="217170"/>
                </a:lnTo>
                <a:lnTo>
                  <a:pt x="1623072" y="212090"/>
                </a:lnTo>
                <a:lnTo>
                  <a:pt x="1622094" y="209550"/>
                </a:lnTo>
                <a:lnTo>
                  <a:pt x="1616494" y="201930"/>
                </a:lnTo>
                <a:lnTo>
                  <a:pt x="1610601" y="193598"/>
                </a:lnTo>
                <a:lnTo>
                  <a:pt x="1610601" y="226060"/>
                </a:lnTo>
                <a:lnTo>
                  <a:pt x="1609915" y="228600"/>
                </a:lnTo>
                <a:lnTo>
                  <a:pt x="1610258" y="231140"/>
                </a:lnTo>
                <a:lnTo>
                  <a:pt x="1610487" y="232410"/>
                </a:lnTo>
                <a:lnTo>
                  <a:pt x="1610055" y="232410"/>
                </a:lnTo>
                <a:lnTo>
                  <a:pt x="1607375" y="236220"/>
                </a:lnTo>
                <a:lnTo>
                  <a:pt x="1604670" y="236220"/>
                </a:lnTo>
                <a:lnTo>
                  <a:pt x="1603590" y="237490"/>
                </a:lnTo>
                <a:lnTo>
                  <a:pt x="1602206" y="237490"/>
                </a:lnTo>
                <a:lnTo>
                  <a:pt x="1592897" y="240030"/>
                </a:lnTo>
                <a:lnTo>
                  <a:pt x="1587233" y="242570"/>
                </a:lnTo>
                <a:lnTo>
                  <a:pt x="1584198" y="246380"/>
                </a:lnTo>
                <a:lnTo>
                  <a:pt x="1582623" y="246380"/>
                </a:lnTo>
                <a:lnTo>
                  <a:pt x="1579295" y="245110"/>
                </a:lnTo>
                <a:lnTo>
                  <a:pt x="1575422" y="243840"/>
                </a:lnTo>
                <a:lnTo>
                  <a:pt x="1568754" y="246380"/>
                </a:lnTo>
                <a:lnTo>
                  <a:pt x="1567230" y="247650"/>
                </a:lnTo>
                <a:lnTo>
                  <a:pt x="1561477" y="247650"/>
                </a:lnTo>
                <a:lnTo>
                  <a:pt x="1558798" y="248920"/>
                </a:lnTo>
                <a:lnTo>
                  <a:pt x="1554861" y="252730"/>
                </a:lnTo>
                <a:lnTo>
                  <a:pt x="1551800" y="252730"/>
                </a:lnTo>
                <a:lnTo>
                  <a:pt x="1549552" y="254000"/>
                </a:lnTo>
                <a:lnTo>
                  <a:pt x="1536115" y="254000"/>
                </a:lnTo>
                <a:lnTo>
                  <a:pt x="1528572" y="252730"/>
                </a:lnTo>
                <a:lnTo>
                  <a:pt x="1521091" y="250190"/>
                </a:lnTo>
                <a:lnTo>
                  <a:pt x="1520037" y="250190"/>
                </a:lnTo>
                <a:lnTo>
                  <a:pt x="1518450" y="248920"/>
                </a:lnTo>
                <a:lnTo>
                  <a:pt x="1515452" y="248920"/>
                </a:lnTo>
                <a:lnTo>
                  <a:pt x="1514881" y="250190"/>
                </a:lnTo>
                <a:lnTo>
                  <a:pt x="1513979" y="250190"/>
                </a:lnTo>
                <a:lnTo>
                  <a:pt x="1504746" y="255270"/>
                </a:lnTo>
                <a:lnTo>
                  <a:pt x="1497190" y="259080"/>
                </a:lnTo>
                <a:lnTo>
                  <a:pt x="1491030" y="261620"/>
                </a:lnTo>
                <a:lnTo>
                  <a:pt x="1486141" y="265430"/>
                </a:lnTo>
                <a:lnTo>
                  <a:pt x="1475422" y="231140"/>
                </a:lnTo>
                <a:lnTo>
                  <a:pt x="1470863" y="228600"/>
                </a:lnTo>
                <a:lnTo>
                  <a:pt x="1462316" y="231140"/>
                </a:lnTo>
                <a:lnTo>
                  <a:pt x="1459941" y="236220"/>
                </a:lnTo>
                <a:lnTo>
                  <a:pt x="1461274" y="240030"/>
                </a:lnTo>
                <a:lnTo>
                  <a:pt x="1473860" y="280670"/>
                </a:lnTo>
                <a:lnTo>
                  <a:pt x="1474698" y="283210"/>
                </a:lnTo>
                <a:lnTo>
                  <a:pt x="1476743" y="284480"/>
                </a:lnTo>
                <a:lnTo>
                  <a:pt x="1480070" y="285750"/>
                </a:lnTo>
                <a:lnTo>
                  <a:pt x="1485328" y="285750"/>
                </a:lnTo>
                <a:lnTo>
                  <a:pt x="1488287" y="283210"/>
                </a:lnTo>
                <a:lnTo>
                  <a:pt x="1493278" y="279400"/>
                </a:lnTo>
                <a:lnTo>
                  <a:pt x="1502803" y="274320"/>
                </a:lnTo>
                <a:lnTo>
                  <a:pt x="1517853" y="266700"/>
                </a:lnTo>
                <a:lnTo>
                  <a:pt x="1520774" y="266700"/>
                </a:lnTo>
                <a:lnTo>
                  <a:pt x="1526590" y="269240"/>
                </a:lnTo>
                <a:lnTo>
                  <a:pt x="1521091" y="273050"/>
                </a:lnTo>
                <a:lnTo>
                  <a:pt x="1515376" y="278130"/>
                </a:lnTo>
                <a:lnTo>
                  <a:pt x="1484769" y="303530"/>
                </a:lnTo>
                <a:lnTo>
                  <a:pt x="1467269" y="560070"/>
                </a:lnTo>
                <a:lnTo>
                  <a:pt x="1463370" y="558800"/>
                </a:lnTo>
                <a:lnTo>
                  <a:pt x="1459166" y="557530"/>
                </a:lnTo>
                <a:lnTo>
                  <a:pt x="1454746" y="556260"/>
                </a:lnTo>
                <a:lnTo>
                  <a:pt x="1454746" y="332740"/>
                </a:lnTo>
                <a:lnTo>
                  <a:pt x="1453273" y="325120"/>
                </a:lnTo>
                <a:lnTo>
                  <a:pt x="1448803" y="317500"/>
                </a:lnTo>
                <a:lnTo>
                  <a:pt x="1441310" y="309880"/>
                </a:lnTo>
                <a:lnTo>
                  <a:pt x="1430743" y="300990"/>
                </a:lnTo>
                <a:lnTo>
                  <a:pt x="1430604" y="300990"/>
                </a:lnTo>
                <a:lnTo>
                  <a:pt x="1421853" y="294640"/>
                </a:lnTo>
                <a:lnTo>
                  <a:pt x="1419720" y="293370"/>
                </a:lnTo>
                <a:lnTo>
                  <a:pt x="1413332" y="289560"/>
                </a:lnTo>
                <a:lnTo>
                  <a:pt x="1405166" y="285750"/>
                </a:lnTo>
                <a:lnTo>
                  <a:pt x="1400302" y="283210"/>
                </a:lnTo>
                <a:lnTo>
                  <a:pt x="1397863" y="281940"/>
                </a:lnTo>
                <a:lnTo>
                  <a:pt x="1399921" y="279400"/>
                </a:lnTo>
                <a:lnTo>
                  <a:pt x="1402295" y="276860"/>
                </a:lnTo>
                <a:lnTo>
                  <a:pt x="1408684" y="270510"/>
                </a:lnTo>
                <a:lnTo>
                  <a:pt x="1446885" y="297180"/>
                </a:lnTo>
                <a:lnTo>
                  <a:pt x="1448536" y="298450"/>
                </a:lnTo>
                <a:lnTo>
                  <a:pt x="1451749" y="298450"/>
                </a:lnTo>
                <a:lnTo>
                  <a:pt x="1453311" y="297180"/>
                </a:lnTo>
                <a:lnTo>
                  <a:pt x="1457452" y="294640"/>
                </a:lnTo>
                <a:lnTo>
                  <a:pt x="1458823" y="292100"/>
                </a:lnTo>
                <a:lnTo>
                  <a:pt x="1454454" y="271780"/>
                </a:lnTo>
                <a:lnTo>
                  <a:pt x="1444904" y="227330"/>
                </a:lnTo>
                <a:lnTo>
                  <a:pt x="1440586" y="224790"/>
                </a:lnTo>
                <a:lnTo>
                  <a:pt x="1431798" y="226060"/>
                </a:lnTo>
                <a:lnTo>
                  <a:pt x="1429004" y="229870"/>
                </a:lnTo>
                <a:lnTo>
                  <a:pt x="1437843" y="271780"/>
                </a:lnTo>
                <a:lnTo>
                  <a:pt x="1436027" y="270510"/>
                </a:lnTo>
                <a:lnTo>
                  <a:pt x="1408785" y="251460"/>
                </a:lnTo>
                <a:lnTo>
                  <a:pt x="1407896" y="250190"/>
                </a:lnTo>
                <a:lnTo>
                  <a:pt x="1402829" y="250190"/>
                </a:lnTo>
                <a:lnTo>
                  <a:pt x="1401165" y="251460"/>
                </a:lnTo>
                <a:lnTo>
                  <a:pt x="1399794" y="251460"/>
                </a:lnTo>
                <a:lnTo>
                  <a:pt x="1399032" y="252730"/>
                </a:lnTo>
                <a:lnTo>
                  <a:pt x="1398612" y="252730"/>
                </a:lnTo>
                <a:lnTo>
                  <a:pt x="1396606" y="255270"/>
                </a:lnTo>
                <a:lnTo>
                  <a:pt x="1396453" y="256540"/>
                </a:lnTo>
                <a:lnTo>
                  <a:pt x="1396365" y="260350"/>
                </a:lnTo>
                <a:lnTo>
                  <a:pt x="1390573" y="265430"/>
                </a:lnTo>
                <a:lnTo>
                  <a:pt x="1387322" y="267970"/>
                </a:lnTo>
                <a:lnTo>
                  <a:pt x="1383487" y="274320"/>
                </a:lnTo>
                <a:lnTo>
                  <a:pt x="1381709" y="276860"/>
                </a:lnTo>
                <a:lnTo>
                  <a:pt x="1378381" y="279400"/>
                </a:lnTo>
                <a:lnTo>
                  <a:pt x="1375702" y="280670"/>
                </a:lnTo>
                <a:lnTo>
                  <a:pt x="1374787" y="281940"/>
                </a:lnTo>
                <a:lnTo>
                  <a:pt x="1368767" y="281940"/>
                </a:lnTo>
                <a:lnTo>
                  <a:pt x="1364843" y="276860"/>
                </a:lnTo>
                <a:lnTo>
                  <a:pt x="1363433" y="275590"/>
                </a:lnTo>
                <a:lnTo>
                  <a:pt x="1359827" y="270510"/>
                </a:lnTo>
                <a:lnTo>
                  <a:pt x="1357312" y="267970"/>
                </a:lnTo>
                <a:lnTo>
                  <a:pt x="1356055" y="266700"/>
                </a:lnTo>
                <a:lnTo>
                  <a:pt x="1322044" y="266700"/>
                </a:lnTo>
                <a:lnTo>
                  <a:pt x="1313865" y="267970"/>
                </a:lnTo>
                <a:lnTo>
                  <a:pt x="1301013" y="262890"/>
                </a:lnTo>
                <a:lnTo>
                  <a:pt x="1293456" y="271780"/>
                </a:lnTo>
                <a:lnTo>
                  <a:pt x="1292479" y="274320"/>
                </a:lnTo>
                <a:lnTo>
                  <a:pt x="1291818" y="275590"/>
                </a:lnTo>
                <a:lnTo>
                  <a:pt x="1287551" y="275590"/>
                </a:lnTo>
                <a:lnTo>
                  <a:pt x="1286294" y="273050"/>
                </a:lnTo>
                <a:lnTo>
                  <a:pt x="1283360" y="267970"/>
                </a:lnTo>
                <a:lnTo>
                  <a:pt x="1281620" y="265430"/>
                </a:lnTo>
                <a:lnTo>
                  <a:pt x="1280985" y="264160"/>
                </a:lnTo>
                <a:lnTo>
                  <a:pt x="1282420" y="261620"/>
                </a:lnTo>
                <a:lnTo>
                  <a:pt x="1284160" y="254000"/>
                </a:lnTo>
                <a:lnTo>
                  <a:pt x="1294041" y="248920"/>
                </a:lnTo>
                <a:lnTo>
                  <a:pt x="1298028" y="245110"/>
                </a:lnTo>
                <a:lnTo>
                  <a:pt x="1300822" y="242570"/>
                </a:lnTo>
                <a:lnTo>
                  <a:pt x="1300886" y="241300"/>
                </a:lnTo>
                <a:lnTo>
                  <a:pt x="1302143" y="240030"/>
                </a:lnTo>
                <a:lnTo>
                  <a:pt x="1303147" y="238760"/>
                </a:lnTo>
                <a:lnTo>
                  <a:pt x="1304124" y="236220"/>
                </a:lnTo>
                <a:lnTo>
                  <a:pt x="1305699" y="236220"/>
                </a:lnTo>
                <a:lnTo>
                  <a:pt x="1309255" y="233680"/>
                </a:lnTo>
                <a:lnTo>
                  <a:pt x="1310055" y="229870"/>
                </a:lnTo>
                <a:lnTo>
                  <a:pt x="1310970" y="223520"/>
                </a:lnTo>
                <a:lnTo>
                  <a:pt x="1302359" y="215900"/>
                </a:lnTo>
                <a:lnTo>
                  <a:pt x="1300327" y="213360"/>
                </a:lnTo>
                <a:lnTo>
                  <a:pt x="1298282" y="212090"/>
                </a:lnTo>
                <a:lnTo>
                  <a:pt x="1298384" y="210820"/>
                </a:lnTo>
                <a:lnTo>
                  <a:pt x="1298689" y="210820"/>
                </a:lnTo>
                <a:lnTo>
                  <a:pt x="1302054" y="208280"/>
                </a:lnTo>
                <a:lnTo>
                  <a:pt x="1307807" y="201930"/>
                </a:lnTo>
                <a:lnTo>
                  <a:pt x="1311821" y="193040"/>
                </a:lnTo>
                <a:lnTo>
                  <a:pt x="1314284" y="190500"/>
                </a:lnTo>
                <a:lnTo>
                  <a:pt x="1316977" y="186690"/>
                </a:lnTo>
                <a:lnTo>
                  <a:pt x="1319606" y="185420"/>
                </a:lnTo>
                <a:lnTo>
                  <a:pt x="1320495" y="184150"/>
                </a:lnTo>
                <a:lnTo>
                  <a:pt x="1323174" y="182880"/>
                </a:lnTo>
                <a:lnTo>
                  <a:pt x="1325537" y="184150"/>
                </a:lnTo>
                <a:lnTo>
                  <a:pt x="1326692" y="186690"/>
                </a:lnTo>
                <a:lnTo>
                  <a:pt x="1329334" y="187960"/>
                </a:lnTo>
                <a:lnTo>
                  <a:pt x="1332458" y="187960"/>
                </a:lnTo>
                <a:lnTo>
                  <a:pt x="1336878" y="190500"/>
                </a:lnTo>
                <a:lnTo>
                  <a:pt x="1345145" y="187960"/>
                </a:lnTo>
                <a:lnTo>
                  <a:pt x="1355001" y="184150"/>
                </a:lnTo>
                <a:lnTo>
                  <a:pt x="1357071" y="182880"/>
                </a:lnTo>
                <a:lnTo>
                  <a:pt x="1359128" y="181610"/>
                </a:lnTo>
                <a:lnTo>
                  <a:pt x="1368679" y="173990"/>
                </a:lnTo>
                <a:lnTo>
                  <a:pt x="1371688" y="172720"/>
                </a:lnTo>
                <a:lnTo>
                  <a:pt x="1379080" y="171450"/>
                </a:lnTo>
                <a:lnTo>
                  <a:pt x="1387894" y="162560"/>
                </a:lnTo>
                <a:lnTo>
                  <a:pt x="1388351" y="162560"/>
                </a:lnTo>
                <a:lnTo>
                  <a:pt x="1391081" y="158750"/>
                </a:lnTo>
                <a:lnTo>
                  <a:pt x="1394904" y="152400"/>
                </a:lnTo>
                <a:lnTo>
                  <a:pt x="1401851" y="152400"/>
                </a:lnTo>
                <a:lnTo>
                  <a:pt x="1409433" y="158750"/>
                </a:lnTo>
                <a:lnTo>
                  <a:pt x="1417116" y="158750"/>
                </a:lnTo>
                <a:lnTo>
                  <a:pt x="1422666" y="156210"/>
                </a:lnTo>
                <a:lnTo>
                  <a:pt x="1429156" y="153670"/>
                </a:lnTo>
                <a:lnTo>
                  <a:pt x="1430413" y="152400"/>
                </a:lnTo>
                <a:lnTo>
                  <a:pt x="1431671" y="151130"/>
                </a:lnTo>
                <a:lnTo>
                  <a:pt x="1433118" y="149860"/>
                </a:lnTo>
                <a:lnTo>
                  <a:pt x="1435557" y="149860"/>
                </a:lnTo>
                <a:lnTo>
                  <a:pt x="1442631" y="153670"/>
                </a:lnTo>
                <a:lnTo>
                  <a:pt x="1444866" y="154940"/>
                </a:lnTo>
                <a:lnTo>
                  <a:pt x="1446441" y="156210"/>
                </a:lnTo>
                <a:lnTo>
                  <a:pt x="1454886" y="161290"/>
                </a:lnTo>
                <a:lnTo>
                  <a:pt x="1459293" y="162560"/>
                </a:lnTo>
                <a:lnTo>
                  <a:pt x="1459471" y="162560"/>
                </a:lnTo>
                <a:lnTo>
                  <a:pt x="1459776" y="163830"/>
                </a:lnTo>
                <a:lnTo>
                  <a:pt x="1464830" y="168910"/>
                </a:lnTo>
                <a:lnTo>
                  <a:pt x="1466265" y="171450"/>
                </a:lnTo>
                <a:lnTo>
                  <a:pt x="1466913" y="172720"/>
                </a:lnTo>
                <a:lnTo>
                  <a:pt x="1465580" y="175260"/>
                </a:lnTo>
                <a:lnTo>
                  <a:pt x="1463865" y="177800"/>
                </a:lnTo>
                <a:lnTo>
                  <a:pt x="1467510" y="186690"/>
                </a:lnTo>
                <a:lnTo>
                  <a:pt x="1469491" y="191770"/>
                </a:lnTo>
                <a:lnTo>
                  <a:pt x="1471968" y="194310"/>
                </a:lnTo>
                <a:lnTo>
                  <a:pt x="1473606" y="200660"/>
                </a:lnTo>
                <a:lnTo>
                  <a:pt x="1477822" y="204470"/>
                </a:lnTo>
                <a:lnTo>
                  <a:pt x="1485912" y="207010"/>
                </a:lnTo>
                <a:lnTo>
                  <a:pt x="1493443" y="208280"/>
                </a:lnTo>
                <a:lnTo>
                  <a:pt x="1498053" y="208280"/>
                </a:lnTo>
                <a:lnTo>
                  <a:pt x="1506677" y="200660"/>
                </a:lnTo>
                <a:lnTo>
                  <a:pt x="1507502" y="199390"/>
                </a:lnTo>
                <a:lnTo>
                  <a:pt x="1515770" y="198120"/>
                </a:lnTo>
                <a:lnTo>
                  <a:pt x="1518412" y="196850"/>
                </a:lnTo>
                <a:lnTo>
                  <a:pt x="1520913" y="194310"/>
                </a:lnTo>
                <a:lnTo>
                  <a:pt x="1521764" y="194310"/>
                </a:lnTo>
                <a:lnTo>
                  <a:pt x="1525308" y="193040"/>
                </a:lnTo>
                <a:lnTo>
                  <a:pt x="1534617" y="193040"/>
                </a:lnTo>
                <a:lnTo>
                  <a:pt x="1537322" y="190500"/>
                </a:lnTo>
                <a:lnTo>
                  <a:pt x="1540014" y="187960"/>
                </a:lnTo>
                <a:lnTo>
                  <a:pt x="1540827" y="186690"/>
                </a:lnTo>
                <a:lnTo>
                  <a:pt x="1542707" y="186690"/>
                </a:lnTo>
                <a:lnTo>
                  <a:pt x="1544408" y="187960"/>
                </a:lnTo>
                <a:lnTo>
                  <a:pt x="1546479" y="189230"/>
                </a:lnTo>
                <a:lnTo>
                  <a:pt x="1559725" y="191770"/>
                </a:lnTo>
                <a:lnTo>
                  <a:pt x="1574139" y="193040"/>
                </a:lnTo>
                <a:lnTo>
                  <a:pt x="1576158" y="193040"/>
                </a:lnTo>
                <a:lnTo>
                  <a:pt x="1578000" y="191770"/>
                </a:lnTo>
                <a:lnTo>
                  <a:pt x="1580972" y="193040"/>
                </a:lnTo>
                <a:lnTo>
                  <a:pt x="1587474" y="194310"/>
                </a:lnTo>
                <a:lnTo>
                  <a:pt x="1587944" y="195580"/>
                </a:lnTo>
                <a:lnTo>
                  <a:pt x="1592275" y="199390"/>
                </a:lnTo>
                <a:lnTo>
                  <a:pt x="1595805" y="201930"/>
                </a:lnTo>
                <a:lnTo>
                  <a:pt x="1596186" y="201930"/>
                </a:lnTo>
                <a:lnTo>
                  <a:pt x="1597367" y="203200"/>
                </a:lnTo>
                <a:lnTo>
                  <a:pt x="1603222" y="212090"/>
                </a:lnTo>
                <a:lnTo>
                  <a:pt x="1608099" y="218440"/>
                </a:lnTo>
                <a:lnTo>
                  <a:pt x="1609432" y="223520"/>
                </a:lnTo>
                <a:lnTo>
                  <a:pt x="1610601" y="226060"/>
                </a:lnTo>
                <a:lnTo>
                  <a:pt x="1610601" y="193598"/>
                </a:lnTo>
                <a:lnTo>
                  <a:pt x="1609318" y="191770"/>
                </a:lnTo>
                <a:lnTo>
                  <a:pt x="1608416" y="190500"/>
                </a:lnTo>
                <a:lnTo>
                  <a:pt x="1606245" y="187960"/>
                </a:lnTo>
                <a:lnTo>
                  <a:pt x="1602562" y="186690"/>
                </a:lnTo>
                <a:lnTo>
                  <a:pt x="1602257" y="186690"/>
                </a:lnTo>
                <a:lnTo>
                  <a:pt x="1596567" y="180340"/>
                </a:lnTo>
                <a:lnTo>
                  <a:pt x="1586001" y="177800"/>
                </a:lnTo>
                <a:lnTo>
                  <a:pt x="1580489" y="175260"/>
                </a:lnTo>
                <a:lnTo>
                  <a:pt x="1576984" y="173990"/>
                </a:lnTo>
                <a:lnTo>
                  <a:pt x="1572945" y="176530"/>
                </a:lnTo>
                <a:lnTo>
                  <a:pt x="1561998" y="176530"/>
                </a:lnTo>
                <a:lnTo>
                  <a:pt x="1555191" y="173990"/>
                </a:lnTo>
                <a:lnTo>
                  <a:pt x="1552232" y="173990"/>
                </a:lnTo>
                <a:lnTo>
                  <a:pt x="1551787" y="172720"/>
                </a:lnTo>
                <a:lnTo>
                  <a:pt x="1549387" y="171450"/>
                </a:lnTo>
                <a:lnTo>
                  <a:pt x="1547202" y="170180"/>
                </a:lnTo>
                <a:lnTo>
                  <a:pt x="1531200" y="168910"/>
                </a:lnTo>
                <a:lnTo>
                  <a:pt x="1528495" y="176530"/>
                </a:lnTo>
                <a:lnTo>
                  <a:pt x="1523619" y="176530"/>
                </a:lnTo>
                <a:lnTo>
                  <a:pt x="1514195" y="179070"/>
                </a:lnTo>
                <a:lnTo>
                  <a:pt x="1512138" y="180340"/>
                </a:lnTo>
                <a:lnTo>
                  <a:pt x="1509903" y="181610"/>
                </a:lnTo>
                <a:lnTo>
                  <a:pt x="1508912" y="182880"/>
                </a:lnTo>
                <a:lnTo>
                  <a:pt x="1504988" y="184150"/>
                </a:lnTo>
                <a:lnTo>
                  <a:pt x="1494243" y="186690"/>
                </a:lnTo>
                <a:lnTo>
                  <a:pt x="1493062" y="190500"/>
                </a:lnTo>
                <a:lnTo>
                  <a:pt x="1487817" y="190500"/>
                </a:lnTo>
                <a:lnTo>
                  <a:pt x="1487728" y="189230"/>
                </a:lnTo>
                <a:lnTo>
                  <a:pt x="1486852" y="185420"/>
                </a:lnTo>
                <a:lnTo>
                  <a:pt x="1483804" y="182880"/>
                </a:lnTo>
                <a:lnTo>
                  <a:pt x="1483436" y="181610"/>
                </a:lnTo>
                <a:lnTo>
                  <a:pt x="1482763" y="181610"/>
                </a:lnTo>
                <a:lnTo>
                  <a:pt x="1481988" y="179070"/>
                </a:lnTo>
                <a:lnTo>
                  <a:pt x="1482509" y="179070"/>
                </a:lnTo>
                <a:lnTo>
                  <a:pt x="1483017" y="177800"/>
                </a:lnTo>
                <a:lnTo>
                  <a:pt x="1484731" y="168910"/>
                </a:lnTo>
                <a:lnTo>
                  <a:pt x="1480083" y="162560"/>
                </a:lnTo>
                <a:lnTo>
                  <a:pt x="1470406" y="151130"/>
                </a:lnTo>
                <a:lnTo>
                  <a:pt x="1469466" y="149860"/>
                </a:lnTo>
                <a:lnTo>
                  <a:pt x="1462024" y="146050"/>
                </a:lnTo>
                <a:lnTo>
                  <a:pt x="1455191" y="142240"/>
                </a:lnTo>
                <a:lnTo>
                  <a:pt x="1454010" y="142240"/>
                </a:lnTo>
                <a:lnTo>
                  <a:pt x="1452460" y="140970"/>
                </a:lnTo>
                <a:lnTo>
                  <a:pt x="1451063" y="139700"/>
                </a:lnTo>
                <a:lnTo>
                  <a:pt x="1440345" y="134620"/>
                </a:lnTo>
                <a:lnTo>
                  <a:pt x="1437944" y="133350"/>
                </a:lnTo>
                <a:lnTo>
                  <a:pt x="1424914" y="133350"/>
                </a:lnTo>
                <a:lnTo>
                  <a:pt x="1420571" y="139700"/>
                </a:lnTo>
                <a:lnTo>
                  <a:pt x="1417548" y="139700"/>
                </a:lnTo>
                <a:lnTo>
                  <a:pt x="1415618" y="140970"/>
                </a:lnTo>
                <a:lnTo>
                  <a:pt x="1414297" y="142240"/>
                </a:lnTo>
                <a:lnTo>
                  <a:pt x="1413700" y="140970"/>
                </a:lnTo>
                <a:lnTo>
                  <a:pt x="1408950" y="137160"/>
                </a:lnTo>
                <a:lnTo>
                  <a:pt x="1405382" y="137160"/>
                </a:lnTo>
                <a:lnTo>
                  <a:pt x="1400086" y="135890"/>
                </a:lnTo>
                <a:lnTo>
                  <a:pt x="1390332" y="134620"/>
                </a:lnTo>
                <a:lnTo>
                  <a:pt x="1382064" y="142240"/>
                </a:lnTo>
                <a:lnTo>
                  <a:pt x="1378051" y="149860"/>
                </a:lnTo>
                <a:lnTo>
                  <a:pt x="1376743" y="151130"/>
                </a:lnTo>
                <a:lnTo>
                  <a:pt x="1371231" y="156210"/>
                </a:lnTo>
                <a:lnTo>
                  <a:pt x="1362138" y="157480"/>
                </a:lnTo>
                <a:lnTo>
                  <a:pt x="1359458" y="160020"/>
                </a:lnTo>
                <a:lnTo>
                  <a:pt x="1350683" y="167640"/>
                </a:lnTo>
                <a:lnTo>
                  <a:pt x="1348193" y="168910"/>
                </a:lnTo>
                <a:lnTo>
                  <a:pt x="1341170" y="171450"/>
                </a:lnTo>
                <a:lnTo>
                  <a:pt x="1341183" y="167640"/>
                </a:lnTo>
                <a:lnTo>
                  <a:pt x="1341208" y="154940"/>
                </a:lnTo>
                <a:lnTo>
                  <a:pt x="1349146" y="146050"/>
                </a:lnTo>
                <a:lnTo>
                  <a:pt x="1364107" y="133350"/>
                </a:lnTo>
                <a:lnTo>
                  <a:pt x="1380896" y="119380"/>
                </a:lnTo>
                <a:lnTo>
                  <a:pt x="1394383" y="109220"/>
                </a:lnTo>
                <a:lnTo>
                  <a:pt x="1397774" y="109220"/>
                </a:lnTo>
                <a:lnTo>
                  <a:pt x="1401470" y="107950"/>
                </a:lnTo>
                <a:lnTo>
                  <a:pt x="1402626" y="106680"/>
                </a:lnTo>
                <a:lnTo>
                  <a:pt x="1404543" y="105410"/>
                </a:lnTo>
                <a:lnTo>
                  <a:pt x="1406271" y="105410"/>
                </a:lnTo>
                <a:lnTo>
                  <a:pt x="1408074" y="104140"/>
                </a:lnTo>
                <a:lnTo>
                  <a:pt x="1412163" y="104140"/>
                </a:lnTo>
                <a:lnTo>
                  <a:pt x="1414386" y="105410"/>
                </a:lnTo>
                <a:lnTo>
                  <a:pt x="1418183" y="104140"/>
                </a:lnTo>
                <a:lnTo>
                  <a:pt x="1426260" y="104140"/>
                </a:lnTo>
                <a:lnTo>
                  <a:pt x="1427568" y="101600"/>
                </a:lnTo>
                <a:lnTo>
                  <a:pt x="1428877" y="99060"/>
                </a:lnTo>
                <a:lnTo>
                  <a:pt x="1429499" y="99060"/>
                </a:lnTo>
                <a:lnTo>
                  <a:pt x="1431239" y="97790"/>
                </a:lnTo>
                <a:lnTo>
                  <a:pt x="1436014" y="96520"/>
                </a:lnTo>
                <a:lnTo>
                  <a:pt x="1437220" y="96520"/>
                </a:lnTo>
                <a:lnTo>
                  <a:pt x="1441958" y="95250"/>
                </a:lnTo>
                <a:lnTo>
                  <a:pt x="1443647" y="93980"/>
                </a:lnTo>
                <a:lnTo>
                  <a:pt x="1447825" y="90170"/>
                </a:lnTo>
                <a:lnTo>
                  <a:pt x="1452308" y="85090"/>
                </a:lnTo>
                <a:lnTo>
                  <a:pt x="1452778" y="81280"/>
                </a:lnTo>
                <a:lnTo>
                  <a:pt x="1452397" y="77470"/>
                </a:lnTo>
                <a:lnTo>
                  <a:pt x="1453375" y="73660"/>
                </a:lnTo>
                <a:lnTo>
                  <a:pt x="1450949" y="67310"/>
                </a:lnTo>
                <a:lnTo>
                  <a:pt x="1449451" y="62230"/>
                </a:lnTo>
                <a:lnTo>
                  <a:pt x="1448625" y="60960"/>
                </a:lnTo>
                <a:lnTo>
                  <a:pt x="1444091" y="54610"/>
                </a:lnTo>
                <a:lnTo>
                  <a:pt x="1438008" y="45720"/>
                </a:lnTo>
                <a:lnTo>
                  <a:pt x="1437017" y="44450"/>
                </a:lnTo>
                <a:lnTo>
                  <a:pt x="1436179" y="43395"/>
                </a:lnTo>
                <a:lnTo>
                  <a:pt x="1436179" y="74930"/>
                </a:lnTo>
                <a:lnTo>
                  <a:pt x="1435862" y="76200"/>
                </a:lnTo>
                <a:lnTo>
                  <a:pt x="1435912" y="77470"/>
                </a:lnTo>
                <a:lnTo>
                  <a:pt x="1436052" y="78740"/>
                </a:lnTo>
                <a:lnTo>
                  <a:pt x="1434147" y="80010"/>
                </a:lnTo>
                <a:lnTo>
                  <a:pt x="1432179" y="81280"/>
                </a:lnTo>
                <a:lnTo>
                  <a:pt x="1423962" y="82550"/>
                </a:lnTo>
                <a:lnTo>
                  <a:pt x="1419377" y="85090"/>
                </a:lnTo>
                <a:lnTo>
                  <a:pt x="1416672" y="88900"/>
                </a:lnTo>
                <a:lnTo>
                  <a:pt x="1413751" y="87630"/>
                </a:lnTo>
                <a:lnTo>
                  <a:pt x="1410271" y="86360"/>
                </a:lnTo>
                <a:lnTo>
                  <a:pt x="1403832" y="88900"/>
                </a:lnTo>
                <a:lnTo>
                  <a:pt x="1399374" y="88900"/>
                </a:lnTo>
                <a:lnTo>
                  <a:pt x="1396936" y="90170"/>
                </a:lnTo>
                <a:lnTo>
                  <a:pt x="1393774" y="92710"/>
                </a:lnTo>
                <a:lnTo>
                  <a:pt x="1389456" y="93980"/>
                </a:lnTo>
                <a:lnTo>
                  <a:pt x="1376299" y="93980"/>
                </a:lnTo>
                <a:lnTo>
                  <a:pt x="1369123" y="91440"/>
                </a:lnTo>
                <a:lnTo>
                  <a:pt x="1368044" y="91440"/>
                </a:lnTo>
                <a:lnTo>
                  <a:pt x="1365973" y="90170"/>
                </a:lnTo>
                <a:lnTo>
                  <a:pt x="1364970" y="90170"/>
                </a:lnTo>
                <a:lnTo>
                  <a:pt x="1362900" y="91440"/>
                </a:lnTo>
                <a:lnTo>
                  <a:pt x="1361998" y="91440"/>
                </a:lnTo>
                <a:lnTo>
                  <a:pt x="1352943" y="95250"/>
                </a:lnTo>
                <a:lnTo>
                  <a:pt x="1346606" y="99060"/>
                </a:lnTo>
                <a:lnTo>
                  <a:pt x="1342110" y="101600"/>
                </a:lnTo>
                <a:lnTo>
                  <a:pt x="1334147" y="76200"/>
                </a:lnTo>
                <a:lnTo>
                  <a:pt x="1329575" y="73660"/>
                </a:lnTo>
                <a:lnTo>
                  <a:pt x="1321015" y="77470"/>
                </a:lnTo>
                <a:lnTo>
                  <a:pt x="1318653" y="81280"/>
                </a:lnTo>
                <a:lnTo>
                  <a:pt x="1330604" y="119380"/>
                </a:lnTo>
                <a:lnTo>
                  <a:pt x="1332661" y="121920"/>
                </a:lnTo>
                <a:lnTo>
                  <a:pt x="1341247" y="121920"/>
                </a:lnTo>
                <a:lnTo>
                  <a:pt x="1342732" y="120650"/>
                </a:lnTo>
                <a:lnTo>
                  <a:pt x="1343863" y="119380"/>
                </a:lnTo>
                <a:lnTo>
                  <a:pt x="1347622" y="118110"/>
                </a:lnTo>
                <a:lnTo>
                  <a:pt x="1354709" y="113030"/>
                </a:lnTo>
                <a:lnTo>
                  <a:pt x="1365821" y="107950"/>
                </a:lnTo>
                <a:lnTo>
                  <a:pt x="1368526" y="107950"/>
                </a:lnTo>
                <a:lnTo>
                  <a:pt x="1363738" y="111760"/>
                </a:lnTo>
                <a:lnTo>
                  <a:pt x="1358582" y="115570"/>
                </a:lnTo>
                <a:lnTo>
                  <a:pt x="1353591" y="120650"/>
                </a:lnTo>
                <a:lnTo>
                  <a:pt x="1325714" y="149860"/>
                </a:lnTo>
                <a:lnTo>
                  <a:pt x="1324927" y="167640"/>
                </a:lnTo>
                <a:lnTo>
                  <a:pt x="1318412" y="167640"/>
                </a:lnTo>
                <a:lnTo>
                  <a:pt x="1318412" y="157480"/>
                </a:lnTo>
                <a:lnTo>
                  <a:pt x="1314157" y="146050"/>
                </a:lnTo>
                <a:lnTo>
                  <a:pt x="1303464" y="134620"/>
                </a:lnTo>
                <a:lnTo>
                  <a:pt x="1296428" y="129540"/>
                </a:lnTo>
                <a:lnTo>
                  <a:pt x="1289405" y="124460"/>
                </a:lnTo>
                <a:lnTo>
                  <a:pt x="1279842" y="119380"/>
                </a:lnTo>
                <a:lnTo>
                  <a:pt x="1275067" y="116840"/>
                </a:lnTo>
                <a:lnTo>
                  <a:pt x="1276273" y="115570"/>
                </a:lnTo>
                <a:lnTo>
                  <a:pt x="1278013" y="114300"/>
                </a:lnTo>
                <a:lnTo>
                  <a:pt x="1280883" y="111760"/>
                </a:lnTo>
                <a:lnTo>
                  <a:pt x="1308366" y="130810"/>
                </a:lnTo>
                <a:lnTo>
                  <a:pt x="1309776" y="132080"/>
                </a:lnTo>
                <a:lnTo>
                  <a:pt x="1316177" y="132080"/>
                </a:lnTo>
                <a:lnTo>
                  <a:pt x="1320342" y="129540"/>
                </a:lnTo>
                <a:lnTo>
                  <a:pt x="1321714" y="125730"/>
                </a:lnTo>
                <a:lnTo>
                  <a:pt x="1318704" y="111760"/>
                </a:lnTo>
                <a:lnTo>
                  <a:pt x="1317332" y="105410"/>
                </a:lnTo>
                <a:lnTo>
                  <a:pt x="1310487" y="73660"/>
                </a:lnTo>
                <a:lnTo>
                  <a:pt x="1306169" y="71120"/>
                </a:lnTo>
                <a:lnTo>
                  <a:pt x="1297393" y="72390"/>
                </a:lnTo>
                <a:lnTo>
                  <a:pt x="1294599" y="77470"/>
                </a:lnTo>
                <a:lnTo>
                  <a:pt x="1300734" y="105410"/>
                </a:lnTo>
                <a:lnTo>
                  <a:pt x="1282103" y="92710"/>
                </a:lnTo>
                <a:lnTo>
                  <a:pt x="1281645" y="92710"/>
                </a:lnTo>
                <a:lnTo>
                  <a:pt x="1280668" y="91440"/>
                </a:lnTo>
                <a:lnTo>
                  <a:pt x="1274000" y="91440"/>
                </a:lnTo>
                <a:lnTo>
                  <a:pt x="1272895" y="92710"/>
                </a:lnTo>
                <a:lnTo>
                  <a:pt x="1271638" y="93980"/>
                </a:lnTo>
                <a:lnTo>
                  <a:pt x="1271066" y="93980"/>
                </a:lnTo>
                <a:lnTo>
                  <a:pt x="1271066" y="95250"/>
                </a:lnTo>
                <a:lnTo>
                  <a:pt x="1269860" y="96520"/>
                </a:lnTo>
                <a:lnTo>
                  <a:pt x="1269428" y="97790"/>
                </a:lnTo>
                <a:lnTo>
                  <a:pt x="1269352" y="100330"/>
                </a:lnTo>
                <a:lnTo>
                  <a:pt x="1265059" y="104140"/>
                </a:lnTo>
                <a:lnTo>
                  <a:pt x="1262545" y="106680"/>
                </a:lnTo>
                <a:lnTo>
                  <a:pt x="1259001" y="111760"/>
                </a:lnTo>
                <a:lnTo>
                  <a:pt x="1255483" y="114300"/>
                </a:lnTo>
                <a:lnTo>
                  <a:pt x="1253032" y="115570"/>
                </a:lnTo>
                <a:lnTo>
                  <a:pt x="1250353" y="115570"/>
                </a:lnTo>
                <a:lnTo>
                  <a:pt x="1248714" y="114300"/>
                </a:lnTo>
                <a:lnTo>
                  <a:pt x="1247965" y="113030"/>
                </a:lnTo>
                <a:lnTo>
                  <a:pt x="1247406" y="111760"/>
                </a:lnTo>
                <a:lnTo>
                  <a:pt x="1246898" y="111760"/>
                </a:lnTo>
                <a:lnTo>
                  <a:pt x="1245908" y="110490"/>
                </a:lnTo>
                <a:lnTo>
                  <a:pt x="1243914" y="107950"/>
                </a:lnTo>
                <a:lnTo>
                  <a:pt x="1240536" y="104140"/>
                </a:lnTo>
                <a:lnTo>
                  <a:pt x="1206411" y="104140"/>
                </a:lnTo>
                <a:lnTo>
                  <a:pt x="1196289" y="101600"/>
                </a:lnTo>
                <a:lnTo>
                  <a:pt x="1189926" y="107950"/>
                </a:lnTo>
                <a:lnTo>
                  <a:pt x="1189164" y="109220"/>
                </a:lnTo>
                <a:lnTo>
                  <a:pt x="1188593" y="110490"/>
                </a:lnTo>
                <a:lnTo>
                  <a:pt x="1187221" y="110490"/>
                </a:lnTo>
                <a:lnTo>
                  <a:pt x="1184668" y="105410"/>
                </a:lnTo>
                <a:lnTo>
                  <a:pt x="1183284" y="102870"/>
                </a:lnTo>
                <a:lnTo>
                  <a:pt x="1184160" y="101600"/>
                </a:lnTo>
                <a:lnTo>
                  <a:pt x="1185252" y="97790"/>
                </a:lnTo>
                <a:lnTo>
                  <a:pt x="1194523" y="91440"/>
                </a:lnTo>
                <a:lnTo>
                  <a:pt x="1198130" y="88900"/>
                </a:lnTo>
                <a:lnTo>
                  <a:pt x="1200607" y="83820"/>
                </a:lnTo>
                <a:lnTo>
                  <a:pt x="1202207" y="82550"/>
                </a:lnTo>
                <a:lnTo>
                  <a:pt x="1204988" y="81280"/>
                </a:lnTo>
                <a:lnTo>
                  <a:pt x="1206538" y="72390"/>
                </a:lnTo>
                <a:lnTo>
                  <a:pt x="1199476" y="64770"/>
                </a:lnTo>
                <a:lnTo>
                  <a:pt x="1198206" y="63500"/>
                </a:lnTo>
                <a:lnTo>
                  <a:pt x="1197051" y="63500"/>
                </a:lnTo>
                <a:lnTo>
                  <a:pt x="1198841" y="60960"/>
                </a:lnTo>
                <a:lnTo>
                  <a:pt x="1203655" y="55880"/>
                </a:lnTo>
                <a:lnTo>
                  <a:pt x="1206576" y="49530"/>
                </a:lnTo>
                <a:lnTo>
                  <a:pt x="1206830" y="49530"/>
                </a:lnTo>
                <a:lnTo>
                  <a:pt x="1208481" y="46990"/>
                </a:lnTo>
                <a:lnTo>
                  <a:pt x="1210398" y="45720"/>
                </a:lnTo>
                <a:lnTo>
                  <a:pt x="1212443" y="43180"/>
                </a:lnTo>
                <a:lnTo>
                  <a:pt x="1216787" y="43180"/>
                </a:lnTo>
                <a:lnTo>
                  <a:pt x="1221549" y="49530"/>
                </a:lnTo>
                <a:lnTo>
                  <a:pt x="1239710" y="43180"/>
                </a:lnTo>
                <a:lnTo>
                  <a:pt x="1243203" y="40640"/>
                </a:lnTo>
                <a:lnTo>
                  <a:pt x="1250302" y="34290"/>
                </a:lnTo>
                <a:lnTo>
                  <a:pt x="1258557" y="34290"/>
                </a:lnTo>
                <a:lnTo>
                  <a:pt x="1261833" y="30480"/>
                </a:lnTo>
                <a:lnTo>
                  <a:pt x="1266190" y="25400"/>
                </a:lnTo>
                <a:lnTo>
                  <a:pt x="1268463" y="22860"/>
                </a:lnTo>
                <a:lnTo>
                  <a:pt x="1270876" y="19050"/>
                </a:lnTo>
                <a:lnTo>
                  <a:pt x="1271168" y="19050"/>
                </a:lnTo>
                <a:lnTo>
                  <a:pt x="1271447" y="17780"/>
                </a:lnTo>
                <a:lnTo>
                  <a:pt x="1273213" y="17780"/>
                </a:lnTo>
                <a:lnTo>
                  <a:pt x="1274419" y="19050"/>
                </a:lnTo>
                <a:lnTo>
                  <a:pt x="1275892" y="19050"/>
                </a:lnTo>
                <a:lnTo>
                  <a:pt x="1280706" y="22860"/>
                </a:lnTo>
                <a:lnTo>
                  <a:pt x="1287754" y="22860"/>
                </a:lnTo>
                <a:lnTo>
                  <a:pt x="1289799" y="21590"/>
                </a:lnTo>
                <a:lnTo>
                  <a:pt x="1292263" y="21590"/>
                </a:lnTo>
                <a:lnTo>
                  <a:pt x="1296949" y="20320"/>
                </a:lnTo>
                <a:lnTo>
                  <a:pt x="1299121" y="17780"/>
                </a:lnTo>
                <a:lnTo>
                  <a:pt x="1300518" y="16510"/>
                </a:lnTo>
                <a:lnTo>
                  <a:pt x="1302004" y="16510"/>
                </a:lnTo>
                <a:lnTo>
                  <a:pt x="1306029" y="19050"/>
                </a:lnTo>
                <a:lnTo>
                  <a:pt x="1306601" y="19050"/>
                </a:lnTo>
                <a:lnTo>
                  <a:pt x="1307858" y="20320"/>
                </a:lnTo>
                <a:lnTo>
                  <a:pt x="1309166" y="21590"/>
                </a:lnTo>
                <a:lnTo>
                  <a:pt x="1315948" y="25400"/>
                </a:lnTo>
                <a:lnTo>
                  <a:pt x="1318818" y="26670"/>
                </a:lnTo>
                <a:lnTo>
                  <a:pt x="1319593" y="26670"/>
                </a:lnTo>
                <a:lnTo>
                  <a:pt x="1322400" y="30480"/>
                </a:lnTo>
                <a:lnTo>
                  <a:pt x="1323416" y="31750"/>
                </a:lnTo>
                <a:lnTo>
                  <a:pt x="1324013" y="33020"/>
                </a:lnTo>
                <a:lnTo>
                  <a:pt x="1322489" y="35560"/>
                </a:lnTo>
                <a:lnTo>
                  <a:pt x="1322451" y="38100"/>
                </a:lnTo>
                <a:lnTo>
                  <a:pt x="1324927" y="44450"/>
                </a:lnTo>
                <a:lnTo>
                  <a:pt x="1326438" y="46990"/>
                </a:lnTo>
                <a:lnTo>
                  <a:pt x="1328407" y="49530"/>
                </a:lnTo>
                <a:lnTo>
                  <a:pt x="1330286" y="57150"/>
                </a:lnTo>
                <a:lnTo>
                  <a:pt x="1335417" y="59690"/>
                </a:lnTo>
                <a:lnTo>
                  <a:pt x="1339545" y="60960"/>
                </a:lnTo>
                <a:lnTo>
                  <a:pt x="1340573" y="60960"/>
                </a:lnTo>
                <a:lnTo>
                  <a:pt x="1346822" y="62230"/>
                </a:lnTo>
                <a:lnTo>
                  <a:pt x="1351051" y="62230"/>
                </a:lnTo>
                <a:lnTo>
                  <a:pt x="1357757" y="55880"/>
                </a:lnTo>
                <a:lnTo>
                  <a:pt x="1358696" y="55880"/>
                </a:lnTo>
                <a:lnTo>
                  <a:pt x="1364729" y="53340"/>
                </a:lnTo>
                <a:lnTo>
                  <a:pt x="1367015" y="52070"/>
                </a:lnTo>
                <a:lnTo>
                  <a:pt x="1369072" y="50800"/>
                </a:lnTo>
                <a:lnTo>
                  <a:pt x="1370126" y="50800"/>
                </a:lnTo>
                <a:lnTo>
                  <a:pt x="1371739" y="49530"/>
                </a:lnTo>
                <a:lnTo>
                  <a:pt x="1372374" y="50800"/>
                </a:lnTo>
                <a:lnTo>
                  <a:pt x="1376553" y="50800"/>
                </a:lnTo>
                <a:lnTo>
                  <a:pt x="1379575" y="49530"/>
                </a:lnTo>
                <a:lnTo>
                  <a:pt x="1383931" y="45720"/>
                </a:lnTo>
                <a:lnTo>
                  <a:pt x="1386166" y="45720"/>
                </a:lnTo>
                <a:lnTo>
                  <a:pt x="1387983" y="46990"/>
                </a:lnTo>
                <a:lnTo>
                  <a:pt x="1398130" y="49530"/>
                </a:lnTo>
                <a:lnTo>
                  <a:pt x="1412544" y="49530"/>
                </a:lnTo>
                <a:lnTo>
                  <a:pt x="1414602" y="50800"/>
                </a:lnTo>
                <a:lnTo>
                  <a:pt x="1419466" y="52070"/>
                </a:lnTo>
                <a:lnTo>
                  <a:pt x="1424063" y="55880"/>
                </a:lnTo>
                <a:lnTo>
                  <a:pt x="1425435" y="55880"/>
                </a:lnTo>
                <a:lnTo>
                  <a:pt x="1426667" y="58420"/>
                </a:lnTo>
                <a:lnTo>
                  <a:pt x="1430807" y="64770"/>
                </a:lnTo>
                <a:lnTo>
                  <a:pt x="1433830" y="68580"/>
                </a:lnTo>
                <a:lnTo>
                  <a:pt x="1434426" y="68580"/>
                </a:lnTo>
                <a:lnTo>
                  <a:pt x="1434541" y="69850"/>
                </a:lnTo>
                <a:lnTo>
                  <a:pt x="1435341" y="72390"/>
                </a:lnTo>
                <a:lnTo>
                  <a:pt x="1435798" y="73660"/>
                </a:lnTo>
                <a:lnTo>
                  <a:pt x="1436179" y="74930"/>
                </a:lnTo>
                <a:lnTo>
                  <a:pt x="1436179" y="43395"/>
                </a:lnTo>
                <a:lnTo>
                  <a:pt x="1436014" y="43180"/>
                </a:lnTo>
                <a:lnTo>
                  <a:pt x="1432775" y="41910"/>
                </a:lnTo>
                <a:lnTo>
                  <a:pt x="1432636" y="41910"/>
                </a:lnTo>
                <a:lnTo>
                  <a:pt x="1428051" y="36830"/>
                </a:lnTo>
                <a:lnTo>
                  <a:pt x="1419428" y="34290"/>
                </a:lnTo>
                <a:lnTo>
                  <a:pt x="1412278" y="31750"/>
                </a:lnTo>
                <a:lnTo>
                  <a:pt x="1408315" y="34290"/>
                </a:lnTo>
                <a:lnTo>
                  <a:pt x="1406893" y="34290"/>
                </a:lnTo>
                <a:lnTo>
                  <a:pt x="1402727" y="33020"/>
                </a:lnTo>
                <a:lnTo>
                  <a:pt x="1400429" y="33020"/>
                </a:lnTo>
                <a:lnTo>
                  <a:pt x="1393837" y="31750"/>
                </a:lnTo>
                <a:lnTo>
                  <a:pt x="1393202" y="31750"/>
                </a:lnTo>
                <a:lnTo>
                  <a:pt x="1390802" y="29210"/>
                </a:lnTo>
                <a:lnTo>
                  <a:pt x="1388681" y="29210"/>
                </a:lnTo>
                <a:lnTo>
                  <a:pt x="1375651" y="27940"/>
                </a:lnTo>
                <a:lnTo>
                  <a:pt x="1372844" y="34290"/>
                </a:lnTo>
                <a:lnTo>
                  <a:pt x="1369161" y="34290"/>
                </a:lnTo>
                <a:lnTo>
                  <a:pt x="1362278" y="35560"/>
                </a:lnTo>
                <a:lnTo>
                  <a:pt x="1358557" y="38100"/>
                </a:lnTo>
                <a:lnTo>
                  <a:pt x="1358252" y="38100"/>
                </a:lnTo>
                <a:lnTo>
                  <a:pt x="1357350" y="39370"/>
                </a:lnTo>
                <a:lnTo>
                  <a:pt x="1352816" y="40640"/>
                </a:lnTo>
                <a:lnTo>
                  <a:pt x="1346898" y="41910"/>
                </a:lnTo>
                <a:lnTo>
                  <a:pt x="1345247" y="44450"/>
                </a:lnTo>
                <a:lnTo>
                  <a:pt x="1343926" y="44450"/>
                </a:lnTo>
                <a:lnTo>
                  <a:pt x="1343609" y="43180"/>
                </a:lnTo>
                <a:lnTo>
                  <a:pt x="1342859" y="40640"/>
                </a:lnTo>
                <a:lnTo>
                  <a:pt x="1340561" y="39370"/>
                </a:lnTo>
                <a:lnTo>
                  <a:pt x="1340142" y="38100"/>
                </a:lnTo>
                <a:lnTo>
                  <a:pt x="1339862" y="38100"/>
                </a:lnTo>
                <a:lnTo>
                  <a:pt x="1340180" y="36830"/>
                </a:lnTo>
                <a:lnTo>
                  <a:pt x="1340459" y="36830"/>
                </a:lnTo>
                <a:lnTo>
                  <a:pt x="1341894" y="29210"/>
                </a:lnTo>
                <a:lnTo>
                  <a:pt x="1337868" y="24130"/>
                </a:lnTo>
                <a:lnTo>
                  <a:pt x="1332001" y="16510"/>
                </a:lnTo>
                <a:lnTo>
                  <a:pt x="1330045" y="13970"/>
                </a:lnTo>
                <a:lnTo>
                  <a:pt x="1329118" y="12700"/>
                </a:lnTo>
                <a:lnTo>
                  <a:pt x="1323073" y="10160"/>
                </a:lnTo>
                <a:lnTo>
                  <a:pt x="1317967" y="7620"/>
                </a:lnTo>
                <a:lnTo>
                  <a:pt x="1315872" y="6350"/>
                </a:lnTo>
                <a:lnTo>
                  <a:pt x="1314716" y="5080"/>
                </a:lnTo>
                <a:lnTo>
                  <a:pt x="1306258" y="1270"/>
                </a:lnTo>
                <a:lnTo>
                  <a:pt x="1304099" y="0"/>
                </a:lnTo>
                <a:lnTo>
                  <a:pt x="1293088" y="0"/>
                </a:lnTo>
                <a:lnTo>
                  <a:pt x="1290116" y="3810"/>
                </a:lnTo>
                <a:lnTo>
                  <a:pt x="1288897" y="5080"/>
                </a:lnTo>
                <a:lnTo>
                  <a:pt x="1287399" y="5080"/>
                </a:lnTo>
                <a:lnTo>
                  <a:pt x="1286230" y="6350"/>
                </a:lnTo>
                <a:lnTo>
                  <a:pt x="1285303" y="6350"/>
                </a:lnTo>
                <a:lnTo>
                  <a:pt x="1283665" y="5080"/>
                </a:lnTo>
                <a:lnTo>
                  <a:pt x="1281493" y="3810"/>
                </a:lnTo>
                <a:lnTo>
                  <a:pt x="1274140" y="1270"/>
                </a:lnTo>
                <a:lnTo>
                  <a:pt x="1265834" y="0"/>
                </a:lnTo>
                <a:lnTo>
                  <a:pt x="1260513" y="6350"/>
                </a:lnTo>
                <a:lnTo>
                  <a:pt x="1258544" y="7620"/>
                </a:lnTo>
                <a:lnTo>
                  <a:pt x="1255445" y="13970"/>
                </a:lnTo>
                <a:lnTo>
                  <a:pt x="1254569" y="13970"/>
                </a:lnTo>
                <a:lnTo>
                  <a:pt x="1250861" y="17780"/>
                </a:lnTo>
                <a:lnTo>
                  <a:pt x="1250149" y="19050"/>
                </a:lnTo>
                <a:lnTo>
                  <a:pt x="1243736" y="19050"/>
                </a:lnTo>
                <a:lnTo>
                  <a:pt x="1241247" y="21590"/>
                </a:lnTo>
                <a:lnTo>
                  <a:pt x="1232649" y="27940"/>
                </a:lnTo>
                <a:lnTo>
                  <a:pt x="1227150" y="30480"/>
                </a:lnTo>
                <a:lnTo>
                  <a:pt x="1226362" y="30480"/>
                </a:lnTo>
                <a:lnTo>
                  <a:pt x="1225384" y="29210"/>
                </a:lnTo>
                <a:lnTo>
                  <a:pt x="1216126" y="24130"/>
                </a:lnTo>
                <a:lnTo>
                  <a:pt x="1206093" y="27940"/>
                </a:lnTo>
                <a:lnTo>
                  <a:pt x="1200200" y="33020"/>
                </a:lnTo>
                <a:lnTo>
                  <a:pt x="1196822" y="35560"/>
                </a:lnTo>
                <a:lnTo>
                  <a:pt x="1192809" y="41910"/>
                </a:lnTo>
                <a:lnTo>
                  <a:pt x="1192060" y="43180"/>
                </a:lnTo>
                <a:lnTo>
                  <a:pt x="1190104" y="46990"/>
                </a:lnTo>
                <a:lnTo>
                  <a:pt x="1187284" y="49530"/>
                </a:lnTo>
                <a:lnTo>
                  <a:pt x="1181989" y="54610"/>
                </a:lnTo>
                <a:lnTo>
                  <a:pt x="1180236" y="57150"/>
                </a:lnTo>
                <a:lnTo>
                  <a:pt x="1180236" y="73660"/>
                </a:lnTo>
                <a:lnTo>
                  <a:pt x="1186307" y="76200"/>
                </a:lnTo>
                <a:lnTo>
                  <a:pt x="1185621" y="77470"/>
                </a:lnTo>
                <a:lnTo>
                  <a:pt x="1185024" y="78740"/>
                </a:lnTo>
                <a:lnTo>
                  <a:pt x="1179144" y="82550"/>
                </a:lnTo>
                <a:lnTo>
                  <a:pt x="1171790" y="86360"/>
                </a:lnTo>
                <a:lnTo>
                  <a:pt x="1170101" y="91440"/>
                </a:lnTo>
                <a:lnTo>
                  <a:pt x="1168781" y="96520"/>
                </a:lnTo>
                <a:lnTo>
                  <a:pt x="1164348" y="104140"/>
                </a:lnTo>
                <a:lnTo>
                  <a:pt x="1170368" y="113030"/>
                </a:lnTo>
                <a:lnTo>
                  <a:pt x="1172679" y="118110"/>
                </a:lnTo>
                <a:lnTo>
                  <a:pt x="1176693" y="125730"/>
                </a:lnTo>
                <a:lnTo>
                  <a:pt x="1188212" y="127000"/>
                </a:lnTo>
                <a:lnTo>
                  <a:pt x="1197597" y="128270"/>
                </a:lnTo>
                <a:lnTo>
                  <a:pt x="1200899" y="123190"/>
                </a:lnTo>
                <a:lnTo>
                  <a:pt x="1202296" y="120650"/>
                </a:lnTo>
                <a:lnTo>
                  <a:pt x="1207173" y="120650"/>
                </a:lnTo>
                <a:lnTo>
                  <a:pt x="1213993" y="119380"/>
                </a:lnTo>
                <a:lnTo>
                  <a:pt x="1226985" y="120650"/>
                </a:lnTo>
                <a:lnTo>
                  <a:pt x="1233347" y="120650"/>
                </a:lnTo>
                <a:lnTo>
                  <a:pt x="1235443" y="123190"/>
                </a:lnTo>
                <a:lnTo>
                  <a:pt x="1240840" y="129540"/>
                </a:lnTo>
                <a:lnTo>
                  <a:pt x="1246974" y="132080"/>
                </a:lnTo>
                <a:lnTo>
                  <a:pt x="1257617" y="132080"/>
                </a:lnTo>
                <a:lnTo>
                  <a:pt x="1260716" y="130810"/>
                </a:lnTo>
                <a:lnTo>
                  <a:pt x="1262621" y="129540"/>
                </a:lnTo>
                <a:lnTo>
                  <a:pt x="1276870" y="135890"/>
                </a:lnTo>
                <a:lnTo>
                  <a:pt x="1289558" y="144780"/>
                </a:lnTo>
                <a:lnTo>
                  <a:pt x="1298663" y="152400"/>
                </a:lnTo>
                <a:lnTo>
                  <a:pt x="1302156" y="157480"/>
                </a:lnTo>
                <a:lnTo>
                  <a:pt x="1302156" y="179070"/>
                </a:lnTo>
                <a:lnTo>
                  <a:pt x="1300187" y="181610"/>
                </a:lnTo>
                <a:lnTo>
                  <a:pt x="1297813" y="185420"/>
                </a:lnTo>
                <a:lnTo>
                  <a:pt x="1294257" y="193040"/>
                </a:lnTo>
                <a:lnTo>
                  <a:pt x="1291551" y="195580"/>
                </a:lnTo>
                <a:lnTo>
                  <a:pt x="1290574" y="196850"/>
                </a:lnTo>
                <a:lnTo>
                  <a:pt x="1284135" y="201930"/>
                </a:lnTo>
                <a:lnTo>
                  <a:pt x="1282014" y="205740"/>
                </a:lnTo>
                <a:lnTo>
                  <a:pt x="1282014" y="223520"/>
                </a:lnTo>
                <a:lnTo>
                  <a:pt x="1290218" y="227330"/>
                </a:lnTo>
                <a:lnTo>
                  <a:pt x="1289977" y="228600"/>
                </a:lnTo>
                <a:lnTo>
                  <a:pt x="1289138" y="229870"/>
                </a:lnTo>
                <a:lnTo>
                  <a:pt x="1288669" y="231140"/>
                </a:lnTo>
                <a:lnTo>
                  <a:pt x="1288110" y="232410"/>
                </a:lnTo>
                <a:lnTo>
                  <a:pt x="1286700" y="233680"/>
                </a:lnTo>
                <a:lnTo>
                  <a:pt x="1284020" y="234950"/>
                </a:lnTo>
                <a:lnTo>
                  <a:pt x="1270774" y="242570"/>
                </a:lnTo>
                <a:lnTo>
                  <a:pt x="1268857" y="248920"/>
                </a:lnTo>
                <a:lnTo>
                  <a:pt x="1267155" y="255270"/>
                </a:lnTo>
                <a:lnTo>
                  <a:pt x="1261999" y="264160"/>
                </a:lnTo>
                <a:lnTo>
                  <a:pt x="1269060" y="275590"/>
                </a:lnTo>
                <a:lnTo>
                  <a:pt x="1269555" y="276860"/>
                </a:lnTo>
                <a:lnTo>
                  <a:pt x="1271905" y="280670"/>
                </a:lnTo>
                <a:lnTo>
                  <a:pt x="1275702" y="285750"/>
                </a:lnTo>
                <a:lnTo>
                  <a:pt x="1281582" y="289560"/>
                </a:lnTo>
                <a:lnTo>
                  <a:pt x="1290180" y="292100"/>
                </a:lnTo>
                <a:lnTo>
                  <a:pt x="1298460" y="292100"/>
                </a:lnTo>
                <a:lnTo>
                  <a:pt x="1300594" y="290830"/>
                </a:lnTo>
                <a:lnTo>
                  <a:pt x="1302169" y="289560"/>
                </a:lnTo>
                <a:lnTo>
                  <a:pt x="1302169" y="332740"/>
                </a:lnTo>
                <a:lnTo>
                  <a:pt x="1305788" y="336550"/>
                </a:lnTo>
                <a:lnTo>
                  <a:pt x="1314780" y="336550"/>
                </a:lnTo>
                <a:lnTo>
                  <a:pt x="1318425" y="332740"/>
                </a:lnTo>
                <a:lnTo>
                  <a:pt x="1318425" y="289560"/>
                </a:lnTo>
                <a:lnTo>
                  <a:pt x="1318425" y="283210"/>
                </a:lnTo>
                <a:lnTo>
                  <a:pt x="1324610" y="283210"/>
                </a:lnTo>
                <a:lnTo>
                  <a:pt x="1324508" y="332740"/>
                </a:lnTo>
                <a:lnTo>
                  <a:pt x="1328140" y="336550"/>
                </a:lnTo>
                <a:lnTo>
                  <a:pt x="1337119" y="336550"/>
                </a:lnTo>
                <a:lnTo>
                  <a:pt x="1340764" y="332740"/>
                </a:lnTo>
                <a:lnTo>
                  <a:pt x="1340866" y="283210"/>
                </a:lnTo>
                <a:lnTo>
                  <a:pt x="1349336" y="283210"/>
                </a:lnTo>
                <a:lnTo>
                  <a:pt x="1352270" y="288290"/>
                </a:lnTo>
                <a:lnTo>
                  <a:pt x="1353642" y="289560"/>
                </a:lnTo>
                <a:lnTo>
                  <a:pt x="1358760" y="294640"/>
                </a:lnTo>
                <a:lnTo>
                  <a:pt x="1365961" y="298450"/>
                </a:lnTo>
                <a:lnTo>
                  <a:pt x="1375587" y="298450"/>
                </a:lnTo>
                <a:lnTo>
                  <a:pt x="1378318" y="297180"/>
                </a:lnTo>
                <a:lnTo>
                  <a:pt x="1382242" y="295910"/>
                </a:lnTo>
                <a:lnTo>
                  <a:pt x="1383728" y="294640"/>
                </a:lnTo>
                <a:lnTo>
                  <a:pt x="1385316" y="293370"/>
                </a:lnTo>
                <a:lnTo>
                  <a:pt x="1392364" y="297180"/>
                </a:lnTo>
                <a:lnTo>
                  <a:pt x="1401152" y="302260"/>
                </a:lnTo>
                <a:lnTo>
                  <a:pt x="1410792" y="307340"/>
                </a:lnTo>
                <a:lnTo>
                  <a:pt x="1420431" y="313690"/>
                </a:lnTo>
                <a:lnTo>
                  <a:pt x="1420761" y="313690"/>
                </a:lnTo>
                <a:lnTo>
                  <a:pt x="1430883" y="322580"/>
                </a:lnTo>
                <a:lnTo>
                  <a:pt x="1436116" y="327660"/>
                </a:lnTo>
                <a:lnTo>
                  <a:pt x="1438148" y="331470"/>
                </a:lnTo>
                <a:lnTo>
                  <a:pt x="1438490" y="332740"/>
                </a:lnTo>
                <a:lnTo>
                  <a:pt x="1438490" y="553720"/>
                </a:lnTo>
                <a:lnTo>
                  <a:pt x="1430934" y="553720"/>
                </a:lnTo>
                <a:lnTo>
                  <a:pt x="1423797" y="556260"/>
                </a:lnTo>
                <a:lnTo>
                  <a:pt x="1417256" y="561340"/>
                </a:lnTo>
                <a:lnTo>
                  <a:pt x="1404518" y="575310"/>
                </a:lnTo>
                <a:lnTo>
                  <a:pt x="1395196" y="591820"/>
                </a:lnTo>
                <a:lnTo>
                  <a:pt x="1394206" y="594601"/>
                </a:lnTo>
                <a:lnTo>
                  <a:pt x="1394206" y="656590"/>
                </a:lnTo>
                <a:lnTo>
                  <a:pt x="1392123" y="657860"/>
                </a:lnTo>
                <a:lnTo>
                  <a:pt x="1387525" y="659130"/>
                </a:lnTo>
                <a:lnTo>
                  <a:pt x="1370723" y="659130"/>
                </a:lnTo>
                <a:lnTo>
                  <a:pt x="1363459" y="657860"/>
                </a:lnTo>
                <a:lnTo>
                  <a:pt x="1356601" y="657860"/>
                </a:lnTo>
                <a:lnTo>
                  <a:pt x="1350518" y="656590"/>
                </a:lnTo>
                <a:lnTo>
                  <a:pt x="1351254" y="655320"/>
                </a:lnTo>
                <a:lnTo>
                  <a:pt x="1353121" y="652780"/>
                </a:lnTo>
                <a:lnTo>
                  <a:pt x="1353527" y="651510"/>
                </a:lnTo>
                <a:lnTo>
                  <a:pt x="1357934" y="645160"/>
                </a:lnTo>
                <a:lnTo>
                  <a:pt x="1363700" y="636270"/>
                </a:lnTo>
                <a:lnTo>
                  <a:pt x="1367447" y="632460"/>
                </a:lnTo>
                <a:lnTo>
                  <a:pt x="1370825" y="633730"/>
                </a:lnTo>
                <a:lnTo>
                  <a:pt x="1375930" y="637540"/>
                </a:lnTo>
                <a:lnTo>
                  <a:pt x="1382636" y="643890"/>
                </a:lnTo>
                <a:lnTo>
                  <a:pt x="1384071" y="645160"/>
                </a:lnTo>
                <a:lnTo>
                  <a:pt x="1385430" y="646430"/>
                </a:lnTo>
                <a:lnTo>
                  <a:pt x="1386166" y="646430"/>
                </a:lnTo>
                <a:lnTo>
                  <a:pt x="1386433" y="647700"/>
                </a:lnTo>
                <a:lnTo>
                  <a:pt x="1386662" y="647700"/>
                </a:lnTo>
                <a:lnTo>
                  <a:pt x="1391335" y="652780"/>
                </a:lnTo>
                <a:lnTo>
                  <a:pt x="1393431" y="655320"/>
                </a:lnTo>
                <a:lnTo>
                  <a:pt x="1394206" y="656590"/>
                </a:lnTo>
                <a:lnTo>
                  <a:pt x="1394206" y="594601"/>
                </a:lnTo>
                <a:lnTo>
                  <a:pt x="1388859" y="609600"/>
                </a:lnTo>
                <a:lnTo>
                  <a:pt x="1385087" y="624840"/>
                </a:lnTo>
                <a:lnTo>
                  <a:pt x="1379766" y="621030"/>
                </a:lnTo>
                <a:lnTo>
                  <a:pt x="1372031" y="614680"/>
                </a:lnTo>
                <a:lnTo>
                  <a:pt x="1367929" y="614680"/>
                </a:lnTo>
                <a:lnTo>
                  <a:pt x="1367218" y="613410"/>
                </a:lnTo>
                <a:lnTo>
                  <a:pt x="1366507" y="613410"/>
                </a:lnTo>
                <a:lnTo>
                  <a:pt x="1363726" y="614680"/>
                </a:lnTo>
                <a:lnTo>
                  <a:pt x="1359827" y="617220"/>
                </a:lnTo>
                <a:lnTo>
                  <a:pt x="1353845" y="623570"/>
                </a:lnTo>
                <a:lnTo>
                  <a:pt x="1344828" y="635000"/>
                </a:lnTo>
                <a:lnTo>
                  <a:pt x="1343698" y="637540"/>
                </a:lnTo>
                <a:lnTo>
                  <a:pt x="1341767" y="640080"/>
                </a:lnTo>
                <a:lnTo>
                  <a:pt x="1336967" y="640080"/>
                </a:lnTo>
                <a:lnTo>
                  <a:pt x="1331823" y="641350"/>
                </a:lnTo>
                <a:lnTo>
                  <a:pt x="1326299" y="641350"/>
                </a:lnTo>
                <a:lnTo>
                  <a:pt x="1311122" y="642620"/>
                </a:lnTo>
                <a:lnTo>
                  <a:pt x="1295311" y="645160"/>
                </a:lnTo>
                <a:lnTo>
                  <a:pt x="1279220" y="648970"/>
                </a:lnTo>
                <a:lnTo>
                  <a:pt x="1263205" y="654050"/>
                </a:lnTo>
                <a:lnTo>
                  <a:pt x="1260068" y="654050"/>
                </a:lnTo>
                <a:lnTo>
                  <a:pt x="1258074" y="657860"/>
                </a:lnTo>
                <a:lnTo>
                  <a:pt x="1257909" y="660400"/>
                </a:lnTo>
                <a:lnTo>
                  <a:pt x="1223632" y="698500"/>
                </a:lnTo>
                <a:lnTo>
                  <a:pt x="1187005" y="734060"/>
                </a:lnTo>
                <a:lnTo>
                  <a:pt x="1148181" y="765810"/>
                </a:lnTo>
                <a:lnTo>
                  <a:pt x="1107325" y="795020"/>
                </a:lnTo>
                <a:lnTo>
                  <a:pt x="1064615" y="820420"/>
                </a:lnTo>
                <a:lnTo>
                  <a:pt x="1020216" y="843280"/>
                </a:lnTo>
                <a:lnTo>
                  <a:pt x="974293" y="862330"/>
                </a:lnTo>
                <a:lnTo>
                  <a:pt x="927011" y="878840"/>
                </a:lnTo>
                <a:lnTo>
                  <a:pt x="878535" y="891540"/>
                </a:lnTo>
                <a:lnTo>
                  <a:pt x="829030" y="900430"/>
                </a:lnTo>
                <a:lnTo>
                  <a:pt x="778675" y="905510"/>
                </a:lnTo>
                <a:lnTo>
                  <a:pt x="727633" y="908050"/>
                </a:lnTo>
                <a:lnTo>
                  <a:pt x="679196" y="905510"/>
                </a:lnTo>
                <a:lnTo>
                  <a:pt x="631494" y="900430"/>
                </a:lnTo>
                <a:lnTo>
                  <a:pt x="584657" y="892810"/>
                </a:lnTo>
                <a:lnTo>
                  <a:pt x="538810" y="881380"/>
                </a:lnTo>
                <a:lnTo>
                  <a:pt x="494080" y="867410"/>
                </a:lnTo>
                <a:lnTo>
                  <a:pt x="450621" y="849630"/>
                </a:lnTo>
                <a:lnTo>
                  <a:pt x="408546" y="829310"/>
                </a:lnTo>
                <a:lnTo>
                  <a:pt x="368007" y="806450"/>
                </a:lnTo>
                <a:lnTo>
                  <a:pt x="329120" y="781050"/>
                </a:lnTo>
                <a:lnTo>
                  <a:pt x="292036" y="753110"/>
                </a:lnTo>
                <a:lnTo>
                  <a:pt x="256870" y="723900"/>
                </a:lnTo>
                <a:lnTo>
                  <a:pt x="223761" y="690880"/>
                </a:lnTo>
                <a:lnTo>
                  <a:pt x="192849" y="655320"/>
                </a:lnTo>
                <a:lnTo>
                  <a:pt x="164261" y="618490"/>
                </a:lnTo>
                <a:lnTo>
                  <a:pt x="138125" y="579120"/>
                </a:lnTo>
                <a:lnTo>
                  <a:pt x="114592" y="538480"/>
                </a:lnTo>
                <a:lnTo>
                  <a:pt x="93776" y="495300"/>
                </a:lnTo>
                <a:lnTo>
                  <a:pt x="75819" y="449580"/>
                </a:lnTo>
                <a:lnTo>
                  <a:pt x="138557" y="449580"/>
                </a:lnTo>
                <a:lnTo>
                  <a:pt x="142176" y="445770"/>
                </a:lnTo>
                <a:lnTo>
                  <a:pt x="142176" y="433070"/>
                </a:lnTo>
                <a:lnTo>
                  <a:pt x="142176" y="321310"/>
                </a:lnTo>
                <a:lnTo>
                  <a:pt x="146570" y="320040"/>
                </a:lnTo>
                <a:lnTo>
                  <a:pt x="149936" y="317500"/>
                </a:lnTo>
                <a:lnTo>
                  <a:pt x="149936" y="304800"/>
                </a:lnTo>
                <a:lnTo>
                  <a:pt x="149936" y="292100"/>
                </a:lnTo>
                <a:lnTo>
                  <a:pt x="149936" y="279400"/>
                </a:lnTo>
                <a:lnTo>
                  <a:pt x="146342" y="275590"/>
                </a:lnTo>
                <a:lnTo>
                  <a:pt x="133667" y="275590"/>
                </a:lnTo>
                <a:lnTo>
                  <a:pt x="133667" y="292100"/>
                </a:lnTo>
                <a:lnTo>
                  <a:pt x="133667" y="304800"/>
                </a:lnTo>
                <a:lnTo>
                  <a:pt x="125933" y="304800"/>
                </a:lnTo>
                <a:lnTo>
                  <a:pt x="125933" y="321310"/>
                </a:lnTo>
                <a:lnTo>
                  <a:pt x="125933" y="433070"/>
                </a:lnTo>
                <a:lnTo>
                  <a:pt x="116535" y="433070"/>
                </a:lnTo>
                <a:lnTo>
                  <a:pt x="116535" y="344170"/>
                </a:lnTo>
                <a:lnTo>
                  <a:pt x="116535" y="331470"/>
                </a:lnTo>
                <a:lnTo>
                  <a:pt x="112877" y="327660"/>
                </a:lnTo>
                <a:lnTo>
                  <a:pt x="100266" y="327660"/>
                </a:lnTo>
                <a:lnTo>
                  <a:pt x="100266" y="344170"/>
                </a:lnTo>
                <a:lnTo>
                  <a:pt x="100266" y="433070"/>
                </a:lnTo>
                <a:lnTo>
                  <a:pt x="78600" y="433070"/>
                </a:lnTo>
                <a:lnTo>
                  <a:pt x="78600" y="344170"/>
                </a:lnTo>
                <a:lnTo>
                  <a:pt x="100266" y="344170"/>
                </a:lnTo>
                <a:lnTo>
                  <a:pt x="100266" y="327660"/>
                </a:lnTo>
                <a:lnTo>
                  <a:pt x="66014" y="327660"/>
                </a:lnTo>
                <a:lnTo>
                  <a:pt x="62344" y="331470"/>
                </a:lnTo>
                <a:lnTo>
                  <a:pt x="62344" y="433070"/>
                </a:lnTo>
                <a:lnTo>
                  <a:pt x="24028" y="433070"/>
                </a:lnTo>
                <a:lnTo>
                  <a:pt x="24028" y="321310"/>
                </a:lnTo>
                <a:lnTo>
                  <a:pt x="125933" y="321310"/>
                </a:lnTo>
                <a:lnTo>
                  <a:pt x="125933" y="304800"/>
                </a:lnTo>
                <a:lnTo>
                  <a:pt x="16268" y="304800"/>
                </a:lnTo>
                <a:lnTo>
                  <a:pt x="16268" y="292100"/>
                </a:lnTo>
                <a:lnTo>
                  <a:pt x="133667" y="292100"/>
                </a:lnTo>
                <a:lnTo>
                  <a:pt x="133667" y="275590"/>
                </a:lnTo>
                <a:lnTo>
                  <a:pt x="3670" y="275590"/>
                </a:lnTo>
                <a:lnTo>
                  <a:pt x="0" y="279400"/>
                </a:lnTo>
                <a:lnTo>
                  <a:pt x="0" y="317500"/>
                </a:lnTo>
                <a:lnTo>
                  <a:pt x="3467" y="320040"/>
                </a:lnTo>
                <a:lnTo>
                  <a:pt x="7785" y="321310"/>
                </a:lnTo>
                <a:lnTo>
                  <a:pt x="7785" y="445770"/>
                </a:lnTo>
                <a:lnTo>
                  <a:pt x="11417" y="449580"/>
                </a:lnTo>
                <a:lnTo>
                  <a:pt x="58508" y="449580"/>
                </a:lnTo>
                <a:lnTo>
                  <a:pt x="76657" y="496570"/>
                </a:lnTo>
                <a:lnTo>
                  <a:pt x="97790" y="541020"/>
                </a:lnTo>
                <a:lnTo>
                  <a:pt x="121767" y="584200"/>
                </a:lnTo>
                <a:lnTo>
                  <a:pt x="148437" y="623570"/>
                </a:lnTo>
                <a:lnTo>
                  <a:pt x="177673" y="662940"/>
                </a:lnTo>
                <a:lnTo>
                  <a:pt x="209334" y="698500"/>
                </a:lnTo>
                <a:lnTo>
                  <a:pt x="243281" y="732790"/>
                </a:lnTo>
                <a:lnTo>
                  <a:pt x="279361" y="764540"/>
                </a:lnTo>
                <a:lnTo>
                  <a:pt x="317461" y="793750"/>
                </a:lnTo>
                <a:lnTo>
                  <a:pt x="357428" y="819150"/>
                </a:lnTo>
                <a:lnTo>
                  <a:pt x="399110" y="843280"/>
                </a:lnTo>
                <a:lnTo>
                  <a:pt x="442391" y="863600"/>
                </a:lnTo>
                <a:lnTo>
                  <a:pt x="487121" y="881380"/>
                </a:lnTo>
                <a:lnTo>
                  <a:pt x="533158" y="896620"/>
                </a:lnTo>
                <a:lnTo>
                  <a:pt x="580364" y="908050"/>
                </a:lnTo>
                <a:lnTo>
                  <a:pt x="628611" y="916940"/>
                </a:lnTo>
                <a:lnTo>
                  <a:pt x="677748" y="922020"/>
                </a:lnTo>
                <a:lnTo>
                  <a:pt x="727633" y="923290"/>
                </a:lnTo>
                <a:lnTo>
                  <a:pt x="776287" y="922020"/>
                </a:lnTo>
                <a:lnTo>
                  <a:pt x="824357" y="916940"/>
                </a:lnTo>
                <a:lnTo>
                  <a:pt x="871677" y="909320"/>
                </a:lnTo>
                <a:lnTo>
                  <a:pt x="876833" y="908050"/>
                </a:lnTo>
                <a:lnTo>
                  <a:pt x="918108" y="897890"/>
                </a:lnTo>
                <a:lnTo>
                  <a:pt x="963536" y="883920"/>
                </a:lnTo>
                <a:lnTo>
                  <a:pt x="1007808" y="866140"/>
                </a:lnTo>
                <a:lnTo>
                  <a:pt x="1050798" y="845820"/>
                </a:lnTo>
                <a:lnTo>
                  <a:pt x="1092352" y="822960"/>
                </a:lnTo>
                <a:lnTo>
                  <a:pt x="1132332" y="797560"/>
                </a:lnTo>
                <a:lnTo>
                  <a:pt x="1170609" y="768350"/>
                </a:lnTo>
                <a:lnTo>
                  <a:pt x="1207046" y="737870"/>
                </a:lnTo>
                <a:lnTo>
                  <a:pt x="1241513" y="703580"/>
                </a:lnTo>
                <a:lnTo>
                  <a:pt x="1273848" y="666750"/>
                </a:lnTo>
                <a:lnTo>
                  <a:pt x="1287386" y="662940"/>
                </a:lnTo>
                <a:lnTo>
                  <a:pt x="1301127" y="660400"/>
                </a:lnTo>
                <a:lnTo>
                  <a:pt x="1314716" y="659130"/>
                </a:lnTo>
                <a:lnTo>
                  <a:pt x="1332382" y="657860"/>
                </a:lnTo>
                <a:lnTo>
                  <a:pt x="1331163" y="660400"/>
                </a:lnTo>
                <a:lnTo>
                  <a:pt x="1331163" y="666750"/>
                </a:lnTo>
                <a:lnTo>
                  <a:pt x="1333893" y="670560"/>
                </a:lnTo>
                <a:lnTo>
                  <a:pt x="1337640" y="670560"/>
                </a:lnTo>
                <a:lnTo>
                  <a:pt x="1341691" y="671830"/>
                </a:lnTo>
                <a:lnTo>
                  <a:pt x="1351165" y="673100"/>
                </a:lnTo>
                <a:lnTo>
                  <a:pt x="1378026" y="675640"/>
                </a:lnTo>
                <a:lnTo>
                  <a:pt x="1386547" y="675640"/>
                </a:lnTo>
                <a:lnTo>
                  <a:pt x="1409623" y="664210"/>
                </a:lnTo>
                <a:lnTo>
                  <a:pt x="1509801" y="664210"/>
                </a:lnTo>
                <a:lnTo>
                  <a:pt x="1513446" y="660400"/>
                </a:lnTo>
                <a:lnTo>
                  <a:pt x="1513446" y="659130"/>
                </a:lnTo>
                <a:lnTo>
                  <a:pt x="1513446" y="596900"/>
                </a:lnTo>
                <a:lnTo>
                  <a:pt x="1497203" y="579259"/>
                </a:lnTo>
                <a:lnTo>
                  <a:pt x="1497203" y="601980"/>
                </a:lnTo>
                <a:lnTo>
                  <a:pt x="1497203" y="647700"/>
                </a:lnTo>
                <a:lnTo>
                  <a:pt x="1407579" y="647700"/>
                </a:lnTo>
                <a:lnTo>
                  <a:pt x="1405928" y="645160"/>
                </a:lnTo>
                <a:lnTo>
                  <a:pt x="1403350" y="641350"/>
                </a:lnTo>
                <a:lnTo>
                  <a:pt x="1399222" y="637540"/>
                </a:lnTo>
                <a:lnTo>
                  <a:pt x="1399374" y="636270"/>
                </a:lnTo>
                <a:lnTo>
                  <a:pt x="1400187" y="632460"/>
                </a:lnTo>
                <a:lnTo>
                  <a:pt x="1401813" y="624840"/>
                </a:lnTo>
                <a:lnTo>
                  <a:pt x="1402080" y="623570"/>
                </a:lnTo>
                <a:lnTo>
                  <a:pt x="1426908" y="574040"/>
                </a:lnTo>
                <a:lnTo>
                  <a:pt x="1436649" y="568960"/>
                </a:lnTo>
                <a:lnTo>
                  <a:pt x="1442224" y="570230"/>
                </a:lnTo>
                <a:lnTo>
                  <a:pt x="1463154" y="576580"/>
                </a:lnTo>
                <a:lnTo>
                  <a:pt x="1479384" y="585470"/>
                </a:lnTo>
                <a:lnTo>
                  <a:pt x="1490776" y="594360"/>
                </a:lnTo>
                <a:lnTo>
                  <a:pt x="1497203" y="601980"/>
                </a:lnTo>
                <a:lnTo>
                  <a:pt x="1497203" y="579259"/>
                </a:lnTo>
                <a:lnTo>
                  <a:pt x="1495577" y="577850"/>
                </a:lnTo>
                <a:lnTo>
                  <a:pt x="1483499" y="568960"/>
                </a:lnTo>
                <a:lnTo>
                  <a:pt x="1483525" y="560070"/>
                </a:lnTo>
                <a:lnTo>
                  <a:pt x="1483982" y="355600"/>
                </a:lnTo>
                <a:lnTo>
                  <a:pt x="1484020" y="330200"/>
                </a:lnTo>
                <a:lnTo>
                  <a:pt x="1485341" y="327660"/>
                </a:lnTo>
                <a:lnTo>
                  <a:pt x="1489837" y="322580"/>
                </a:lnTo>
                <a:lnTo>
                  <a:pt x="1499400" y="312420"/>
                </a:lnTo>
                <a:lnTo>
                  <a:pt x="1515935" y="298450"/>
                </a:lnTo>
                <a:lnTo>
                  <a:pt x="1527517" y="288290"/>
                </a:lnTo>
                <a:lnTo>
                  <a:pt x="1547342" y="274320"/>
                </a:lnTo>
                <a:lnTo>
                  <a:pt x="1553667" y="269240"/>
                </a:lnTo>
                <a:lnTo>
                  <a:pt x="1558099" y="267970"/>
                </a:lnTo>
                <a:lnTo>
                  <a:pt x="1561045" y="267970"/>
                </a:lnTo>
                <a:lnTo>
                  <a:pt x="1562646" y="266700"/>
                </a:lnTo>
                <a:lnTo>
                  <a:pt x="1563801" y="266700"/>
                </a:lnTo>
                <a:lnTo>
                  <a:pt x="1564881" y="265430"/>
                </a:lnTo>
                <a:lnTo>
                  <a:pt x="1565948" y="264160"/>
                </a:lnTo>
                <a:lnTo>
                  <a:pt x="1566672" y="264160"/>
                </a:lnTo>
                <a:lnTo>
                  <a:pt x="1567040" y="262890"/>
                </a:lnTo>
                <a:lnTo>
                  <a:pt x="1570875" y="262890"/>
                </a:lnTo>
                <a:lnTo>
                  <a:pt x="1575193" y="261620"/>
                </a:lnTo>
                <a:lnTo>
                  <a:pt x="1575841" y="261620"/>
                </a:lnTo>
                <a:lnTo>
                  <a:pt x="1580311" y="262890"/>
                </a:lnTo>
                <a:lnTo>
                  <a:pt x="1591030" y="262890"/>
                </a:lnTo>
                <a:lnTo>
                  <a:pt x="1594218" y="261620"/>
                </a:lnTo>
                <a:lnTo>
                  <a:pt x="1597139" y="256540"/>
                </a:lnTo>
                <a:lnTo>
                  <a:pt x="1597710" y="256540"/>
                </a:lnTo>
                <a:lnTo>
                  <a:pt x="1600009" y="255270"/>
                </a:lnTo>
                <a:lnTo>
                  <a:pt x="1604187" y="254000"/>
                </a:lnTo>
                <a:lnTo>
                  <a:pt x="1608353" y="252730"/>
                </a:lnTo>
                <a:lnTo>
                  <a:pt x="1614652" y="251460"/>
                </a:lnTo>
                <a:lnTo>
                  <a:pt x="1616532" y="250190"/>
                </a:lnTo>
                <a:lnTo>
                  <a:pt x="1619491" y="246380"/>
                </a:lnTo>
                <a:lnTo>
                  <a:pt x="1621472" y="243840"/>
                </a:lnTo>
                <a:lnTo>
                  <a:pt x="1626857" y="238760"/>
                </a:lnTo>
                <a:lnTo>
                  <a:pt x="1627251" y="233680"/>
                </a:lnTo>
                <a:lnTo>
                  <a:pt x="1626666" y="229870"/>
                </a:lnTo>
                <a:lnTo>
                  <a:pt x="1627936" y="2260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635644" y="2423746"/>
            <a:ext cx="195732" cy="1141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3007639" y="1872144"/>
            <a:ext cx="1379220" cy="943610"/>
          </a:xfrm>
          <a:custGeom>
            <a:avLst/>
            <a:gdLst/>
            <a:ahLst/>
            <a:cxnLst/>
            <a:rect l="l" t="t" r="r" b="b"/>
            <a:pathLst>
              <a:path w="1379220" h="943610">
                <a:moveTo>
                  <a:pt x="196240" y="694334"/>
                </a:moveTo>
                <a:lnTo>
                  <a:pt x="195046" y="689317"/>
                </a:lnTo>
                <a:lnTo>
                  <a:pt x="191058" y="686892"/>
                </a:lnTo>
                <a:lnTo>
                  <a:pt x="177025" y="677849"/>
                </a:lnTo>
                <a:lnTo>
                  <a:pt x="180911" y="670064"/>
                </a:lnTo>
                <a:lnTo>
                  <a:pt x="185343" y="656628"/>
                </a:lnTo>
                <a:lnTo>
                  <a:pt x="186880" y="643356"/>
                </a:lnTo>
                <a:lnTo>
                  <a:pt x="186817" y="633044"/>
                </a:lnTo>
                <a:lnTo>
                  <a:pt x="186461" y="628484"/>
                </a:lnTo>
                <a:lnTo>
                  <a:pt x="185902" y="624027"/>
                </a:lnTo>
                <a:lnTo>
                  <a:pt x="181876" y="620826"/>
                </a:lnTo>
                <a:lnTo>
                  <a:pt x="172948" y="621906"/>
                </a:lnTo>
                <a:lnTo>
                  <a:pt x="169773" y="625970"/>
                </a:lnTo>
                <a:lnTo>
                  <a:pt x="170294" y="630415"/>
                </a:lnTo>
                <a:lnTo>
                  <a:pt x="170688" y="636333"/>
                </a:lnTo>
                <a:lnTo>
                  <a:pt x="170522" y="644791"/>
                </a:lnTo>
                <a:lnTo>
                  <a:pt x="169265" y="654151"/>
                </a:lnTo>
                <a:lnTo>
                  <a:pt x="166382" y="662813"/>
                </a:lnTo>
                <a:lnTo>
                  <a:pt x="164020" y="675119"/>
                </a:lnTo>
                <a:lnTo>
                  <a:pt x="185508" y="702043"/>
                </a:lnTo>
                <a:lnTo>
                  <a:pt x="189699" y="702043"/>
                </a:lnTo>
                <a:lnTo>
                  <a:pt x="192366" y="700671"/>
                </a:lnTo>
                <a:lnTo>
                  <a:pt x="196240" y="694334"/>
                </a:lnTo>
                <a:close/>
              </a:path>
              <a:path w="1379220" h="943610">
                <a:moveTo>
                  <a:pt x="202819" y="723112"/>
                </a:moveTo>
                <a:lnTo>
                  <a:pt x="200825" y="720255"/>
                </a:lnTo>
                <a:lnTo>
                  <a:pt x="197967" y="718985"/>
                </a:lnTo>
                <a:lnTo>
                  <a:pt x="188455" y="713752"/>
                </a:lnTo>
                <a:lnTo>
                  <a:pt x="185496" y="713765"/>
                </a:lnTo>
                <a:lnTo>
                  <a:pt x="172135" y="721080"/>
                </a:lnTo>
                <a:lnTo>
                  <a:pt x="170522" y="724852"/>
                </a:lnTo>
                <a:lnTo>
                  <a:pt x="172364" y="732040"/>
                </a:lnTo>
                <a:lnTo>
                  <a:pt x="175590" y="734555"/>
                </a:lnTo>
                <a:lnTo>
                  <a:pt x="199174" y="734555"/>
                </a:lnTo>
                <a:lnTo>
                  <a:pt x="202819" y="730923"/>
                </a:lnTo>
                <a:lnTo>
                  <a:pt x="202819" y="723112"/>
                </a:lnTo>
                <a:close/>
              </a:path>
              <a:path w="1379220" h="943610">
                <a:moveTo>
                  <a:pt x="205917" y="649325"/>
                </a:moveTo>
                <a:lnTo>
                  <a:pt x="203962" y="624827"/>
                </a:lnTo>
                <a:lnTo>
                  <a:pt x="194297" y="595299"/>
                </a:lnTo>
                <a:lnTo>
                  <a:pt x="192366" y="591235"/>
                </a:lnTo>
                <a:lnTo>
                  <a:pt x="187528" y="589521"/>
                </a:lnTo>
                <a:lnTo>
                  <a:pt x="179412" y="593369"/>
                </a:lnTo>
                <a:lnTo>
                  <a:pt x="177698" y="598233"/>
                </a:lnTo>
                <a:lnTo>
                  <a:pt x="179616" y="602284"/>
                </a:lnTo>
                <a:lnTo>
                  <a:pt x="187858" y="627380"/>
                </a:lnTo>
                <a:lnTo>
                  <a:pt x="189623" y="648233"/>
                </a:lnTo>
                <a:lnTo>
                  <a:pt x="188201" y="662559"/>
                </a:lnTo>
                <a:lnTo>
                  <a:pt x="186918" y="668096"/>
                </a:lnTo>
                <a:lnTo>
                  <a:pt x="185508" y="672376"/>
                </a:lnTo>
                <a:lnTo>
                  <a:pt x="187807" y="676948"/>
                </a:lnTo>
                <a:lnTo>
                  <a:pt x="192913" y="678649"/>
                </a:lnTo>
                <a:lnTo>
                  <a:pt x="194640" y="678789"/>
                </a:lnTo>
                <a:lnTo>
                  <a:pt x="198043" y="678789"/>
                </a:lnTo>
                <a:lnTo>
                  <a:pt x="201206" y="676630"/>
                </a:lnTo>
                <a:lnTo>
                  <a:pt x="202349" y="673239"/>
                </a:lnTo>
                <a:lnTo>
                  <a:pt x="204076" y="666292"/>
                </a:lnTo>
                <a:lnTo>
                  <a:pt x="205917" y="649325"/>
                </a:lnTo>
                <a:close/>
              </a:path>
              <a:path w="1379220" h="943610">
                <a:moveTo>
                  <a:pt x="207314" y="841133"/>
                </a:moveTo>
                <a:lnTo>
                  <a:pt x="203708" y="837463"/>
                </a:lnTo>
                <a:lnTo>
                  <a:pt x="195084" y="837463"/>
                </a:lnTo>
                <a:lnTo>
                  <a:pt x="195084" y="756805"/>
                </a:lnTo>
                <a:lnTo>
                  <a:pt x="191439" y="753160"/>
                </a:lnTo>
                <a:lnTo>
                  <a:pt x="191046" y="753160"/>
                </a:lnTo>
                <a:lnTo>
                  <a:pt x="191046" y="853732"/>
                </a:lnTo>
                <a:lnTo>
                  <a:pt x="191046" y="927227"/>
                </a:lnTo>
                <a:lnTo>
                  <a:pt x="182841" y="927227"/>
                </a:lnTo>
                <a:lnTo>
                  <a:pt x="182841" y="853732"/>
                </a:lnTo>
                <a:lnTo>
                  <a:pt x="186944" y="853744"/>
                </a:lnTo>
                <a:lnTo>
                  <a:pt x="191046" y="853732"/>
                </a:lnTo>
                <a:lnTo>
                  <a:pt x="191046" y="753160"/>
                </a:lnTo>
                <a:lnTo>
                  <a:pt x="182473" y="753160"/>
                </a:lnTo>
                <a:lnTo>
                  <a:pt x="178841" y="756805"/>
                </a:lnTo>
                <a:lnTo>
                  <a:pt x="178841" y="837463"/>
                </a:lnTo>
                <a:lnTo>
                  <a:pt x="170243" y="837463"/>
                </a:lnTo>
                <a:lnTo>
                  <a:pt x="166573" y="841133"/>
                </a:lnTo>
                <a:lnTo>
                  <a:pt x="166573" y="939825"/>
                </a:lnTo>
                <a:lnTo>
                  <a:pt x="170243" y="943483"/>
                </a:lnTo>
                <a:lnTo>
                  <a:pt x="203708" y="943483"/>
                </a:lnTo>
                <a:lnTo>
                  <a:pt x="207314" y="939825"/>
                </a:lnTo>
                <a:lnTo>
                  <a:pt x="207314" y="927227"/>
                </a:lnTo>
                <a:lnTo>
                  <a:pt x="207314" y="853732"/>
                </a:lnTo>
                <a:lnTo>
                  <a:pt x="207314" y="841133"/>
                </a:lnTo>
                <a:close/>
              </a:path>
              <a:path w="1379220" h="943610">
                <a:moveTo>
                  <a:pt x="279450" y="824941"/>
                </a:moveTo>
                <a:lnTo>
                  <a:pt x="277495" y="822921"/>
                </a:lnTo>
                <a:lnTo>
                  <a:pt x="272605" y="822921"/>
                </a:lnTo>
                <a:lnTo>
                  <a:pt x="270586" y="824941"/>
                </a:lnTo>
                <a:lnTo>
                  <a:pt x="270586" y="839190"/>
                </a:lnTo>
                <a:lnTo>
                  <a:pt x="270586" y="841641"/>
                </a:lnTo>
                <a:lnTo>
                  <a:pt x="272605" y="843661"/>
                </a:lnTo>
                <a:lnTo>
                  <a:pt x="277495" y="843661"/>
                </a:lnTo>
                <a:lnTo>
                  <a:pt x="279450" y="841641"/>
                </a:lnTo>
                <a:lnTo>
                  <a:pt x="279450" y="824941"/>
                </a:lnTo>
                <a:close/>
              </a:path>
              <a:path w="1379220" h="943610">
                <a:moveTo>
                  <a:pt x="280797" y="796645"/>
                </a:moveTo>
                <a:lnTo>
                  <a:pt x="278790" y="794639"/>
                </a:lnTo>
                <a:lnTo>
                  <a:pt x="272669" y="794639"/>
                </a:lnTo>
                <a:lnTo>
                  <a:pt x="270738" y="796582"/>
                </a:lnTo>
                <a:lnTo>
                  <a:pt x="270649" y="798957"/>
                </a:lnTo>
                <a:lnTo>
                  <a:pt x="270573" y="812063"/>
                </a:lnTo>
                <a:lnTo>
                  <a:pt x="272592" y="814070"/>
                </a:lnTo>
                <a:lnTo>
                  <a:pt x="275043" y="814070"/>
                </a:lnTo>
                <a:lnTo>
                  <a:pt x="277495" y="814070"/>
                </a:lnTo>
                <a:lnTo>
                  <a:pt x="279438" y="812063"/>
                </a:lnTo>
                <a:lnTo>
                  <a:pt x="279438" y="802259"/>
                </a:lnTo>
                <a:lnTo>
                  <a:pt x="280301" y="801471"/>
                </a:lnTo>
                <a:lnTo>
                  <a:pt x="280797" y="800315"/>
                </a:lnTo>
                <a:lnTo>
                  <a:pt x="280797" y="796645"/>
                </a:lnTo>
                <a:close/>
              </a:path>
              <a:path w="1379220" h="943610">
                <a:moveTo>
                  <a:pt x="310324" y="796658"/>
                </a:moveTo>
                <a:lnTo>
                  <a:pt x="308368" y="794639"/>
                </a:lnTo>
                <a:lnTo>
                  <a:pt x="291668" y="794639"/>
                </a:lnTo>
                <a:lnTo>
                  <a:pt x="289648" y="796658"/>
                </a:lnTo>
                <a:lnTo>
                  <a:pt x="289648" y="801560"/>
                </a:lnTo>
                <a:lnTo>
                  <a:pt x="291668" y="803567"/>
                </a:lnTo>
                <a:lnTo>
                  <a:pt x="305917" y="803567"/>
                </a:lnTo>
                <a:lnTo>
                  <a:pt x="308368" y="803567"/>
                </a:lnTo>
                <a:lnTo>
                  <a:pt x="310324" y="801560"/>
                </a:lnTo>
                <a:lnTo>
                  <a:pt x="310324" y="796658"/>
                </a:lnTo>
                <a:close/>
              </a:path>
              <a:path w="1379220" h="943610">
                <a:moveTo>
                  <a:pt x="369481" y="796645"/>
                </a:moveTo>
                <a:lnTo>
                  <a:pt x="367474" y="794639"/>
                </a:lnTo>
                <a:lnTo>
                  <a:pt x="365023" y="794639"/>
                </a:lnTo>
                <a:lnTo>
                  <a:pt x="350774" y="794639"/>
                </a:lnTo>
                <a:lnTo>
                  <a:pt x="348754" y="796645"/>
                </a:lnTo>
                <a:lnTo>
                  <a:pt x="348754" y="801547"/>
                </a:lnTo>
                <a:lnTo>
                  <a:pt x="350774" y="803567"/>
                </a:lnTo>
                <a:lnTo>
                  <a:pt x="367474" y="803567"/>
                </a:lnTo>
                <a:lnTo>
                  <a:pt x="369481" y="801547"/>
                </a:lnTo>
                <a:lnTo>
                  <a:pt x="369481" y="796645"/>
                </a:lnTo>
                <a:close/>
              </a:path>
              <a:path w="1379220" h="943610">
                <a:moveTo>
                  <a:pt x="428599" y="796645"/>
                </a:moveTo>
                <a:lnTo>
                  <a:pt x="426580" y="794639"/>
                </a:lnTo>
                <a:lnTo>
                  <a:pt x="424129" y="794639"/>
                </a:lnTo>
                <a:lnTo>
                  <a:pt x="409879" y="794639"/>
                </a:lnTo>
                <a:lnTo>
                  <a:pt x="407847" y="796645"/>
                </a:lnTo>
                <a:lnTo>
                  <a:pt x="407847" y="801547"/>
                </a:lnTo>
                <a:lnTo>
                  <a:pt x="409879" y="803567"/>
                </a:lnTo>
                <a:lnTo>
                  <a:pt x="426580" y="803567"/>
                </a:lnTo>
                <a:lnTo>
                  <a:pt x="428599" y="801547"/>
                </a:lnTo>
                <a:lnTo>
                  <a:pt x="428599" y="796645"/>
                </a:lnTo>
                <a:close/>
              </a:path>
              <a:path w="1379220" h="943610">
                <a:moveTo>
                  <a:pt x="458101" y="796645"/>
                </a:moveTo>
                <a:lnTo>
                  <a:pt x="456158" y="794639"/>
                </a:lnTo>
                <a:lnTo>
                  <a:pt x="453707" y="794639"/>
                </a:lnTo>
                <a:lnTo>
                  <a:pt x="439458" y="794639"/>
                </a:lnTo>
                <a:lnTo>
                  <a:pt x="437438" y="796645"/>
                </a:lnTo>
                <a:lnTo>
                  <a:pt x="437438" y="801547"/>
                </a:lnTo>
                <a:lnTo>
                  <a:pt x="439458" y="803567"/>
                </a:lnTo>
                <a:lnTo>
                  <a:pt x="456158" y="803567"/>
                </a:lnTo>
                <a:lnTo>
                  <a:pt x="458101" y="801547"/>
                </a:lnTo>
                <a:lnTo>
                  <a:pt x="458101" y="796645"/>
                </a:lnTo>
                <a:close/>
              </a:path>
              <a:path w="1379220" h="943610">
                <a:moveTo>
                  <a:pt x="487680" y="796645"/>
                </a:moveTo>
                <a:lnTo>
                  <a:pt x="485673" y="794639"/>
                </a:lnTo>
                <a:lnTo>
                  <a:pt x="483222" y="794639"/>
                </a:lnTo>
                <a:lnTo>
                  <a:pt x="468972" y="794639"/>
                </a:lnTo>
                <a:lnTo>
                  <a:pt x="467029" y="796645"/>
                </a:lnTo>
                <a:lnTo>
                  <a:pt x="467029" y="801547"/>
                </a:lnTo>
                <a:lnTo>
                  <a:pt x="468972" y="803567"/>
                </a:lnTo>
                <a:lnTo>
                  <a:pt x="485673" y="803567"/>
                </a:lnTo>
                <a:lnTo>
                  <a:pt x="487680" y="801547"/>
                </a:lnTo>
                <a:lnTo>
                  <a:pt x="487680" y="796645"/>
                </a:lnTo>
                <a:close/>
              </a:path>
              <a:path w="1379220" h="943610">
                <a:moveTo>
                  <a:pt x="517271" y="796645"/>
                </a:moveTo>
                <a:lnTo>
                  <a:pt x="515251" y="794639"/>
                </a:lnTo>
                <a:lnTo>
                  <a:pt x="512800" y="794639"/>
                </a:lnTo>
                <a:lnTo>
                  <a:pt x="498551" y="794639"/>
                </a:lnTo>
                <a:lnTo>
                  <a:pt x="496531" y="796645"/>
                </a:lnTo>
                <a:lnTo>
                  <a:pt x="496531" y="801547"/>
                </a:lnTo>
                <a:lnTo>
                  <a:pt x="498551" y="803567"/>
                </a:lnTo>
                <a:lnTo>
                  <a:pt x="515251" y="803567"/>
                </a:lnTo>
                <a:lnTo>
                  <a:pt x="517271" y="801547"/>
                </a:lnTo>
                <a:lnTo>
                  <a:pt x="517271" y="796645"/>
                </a:lnTo>
                <a:close/>
              </a:path>
              <a:path w="1379220" h="943610">
                <a:moveTo>
                  <a:pt x="546785" y="796645"/>
                </a:moveTo>
                <a:lnTo>
                  <a:pt x="544842" y="794639"/>
                </a:lnTo>
                <a:lnTo>
                  <a:pt x="542391" y="794639"/>
                </a:lnTo>
                <a:lnTo>
                  <a:pt x="528142" y="794639"/>
                </a:lnTo>
                <a:lnTo>
                  <a:pt x="526122" y="796645"/>
                </a:lnTo>
                <a:lnTo>
                  <a:pt x="526122" y="801547"/>
                </a:lnTo>
                <a:lnTo>
                  <a:pt x="528142" y="803567"/>
                </a:lnTo>
                <a:lnTo>
                  <a:pt x="544842" y="803567"/>
                </a:lnTo>
                <a:lnTo>
                  <a:pt x="546785" y="801547"/>
                </a:lnTo>
                <a:lnTo>
                  <a:pt x="546785" y="796645"/>
                </a:lnTo>
                <a:close/>
              </a:path>
              <a:path w="1379220" h="943610">
                <a:moveTo>
                  <a:pt x="576376" y="796645"/>
                </a:moveTo>
                <a:lnTo>
                  <a:pt x="574357" y="794639"/>
                </a:lnTo>
                <a:lnTo>
                  <a:pt x="571906" y="794639"/>
                </a:lnTo>
                <a:lnTo>
                  <a:pt x="557657" y="794639"/>
                </a:lnTo>
                <a:lnTo>
                  <a:pt x="555713" y="796645"/>
                </a:lnTo>
                <a:lnTo>
                  <a:pt x="555713" y="801547"/>
                </a:lnTo>
                <a:lnTo>
                  <a:pt x="557657" y="803567"/>
                </a:lnTo>
                <a:lnTo>
                  <a:pt x="574357" y="803567"/>
                </a:lnTo>
                <a:lnTo>
                  <a:pt x="576376" y="801547"/>
                </a:lnTo>
                <a:lnTo>
                  <a:pt x="576376" y="796645"/>
                </a:lnTo>
                <a:close/>
              </a:path>
              <a:path w="1379220" h="943610">
                <a:moveTo>
                  <a:pt x="605955" y="796645"/>
                </a:moveTo>
                <a:lnTo>
                  <a:pt x="603935" y="794639"/>
                </a:lnTo>
                <a:lnTo>
                  <a:pt x="601484" y="794639"/>
                </a:lnTo>
                <a:lnTo>
                  <a:pt x="587222" y="794639"/>
                </a:lnTo>
                <a:lnTo>
                  <a:pt x="585216" y="796645"/>
                </a:lnTo>
                <a:lnTo>
                  <a:pt x="585216" y="801547"/>
                </a:lnTo>
                <a:lnTo>
                  <a:pt x="587222" y="803567"/>
                </a:lnTo>
                <a:lnTo>
                  <a:pt x="603935" y="803567"/>
                </a:lnTo>
                <a:lnTo>
                  <a:pt x="605955" y="801547"/>
                </a:lnTo>
                <a:lnTo>
                  <a:pt x="605955" y="796645"/>
                </a:lnTo>
                <a:close/>
              </a:path>
              <a:path w="1379220" h="943610">
                <a:moveTo>
                  <a:pt x="665048" y="796645"/>
                </a:moveTo>
                <a:lnTo>
                  <a:pt x="663028" y="794639"/>
                </a:lnTo>
                <a:lnTo>
                  <a:pt x="660577" y="794639"/>
                </a:lnTo>
                <a:lnTo>
                  <a:pt x="646328" y="794639"/>
                </a:lnTo>
                <a:lnTo>
                  <a:pt x="644309" y="796645"/>
                </a:lnTo>
                <a:lnTo>
                  <a:pt x="644309" y="801547"/>
                </a:lnTo>
                <a:lnTo>
                  <a:pt x="646328" y="803567"/>
                </a:lnTo>
                <a:lnTo>
                  <a:pt x="663028" y="803567"/>
                </a:lnTo>
                <a:lnTo>
                  <a:pt x="665048" y="801547"/>
                </a:lnTo>
                <a:lnTo>
                  <a:pt x="665048" y="796645"/>
                </a:lnTo>
                <a:close/>
              </a:path>
              <a:path w="1379220" h="943610">
                <a:moveTo>
                  <a:pt x="694550" y="796645"/>
                </a:moveTo>
                <a:lnTo>
                  <a:pt x="692619" y="794639"/>
                </a:lnTo>
                <a:lnTo>
                  <a:pt x="690168" y="794639"/>
                </a:lnTo>
                <a:lnTo>
                  <a:pt x="675919" y="794639"/>
                </a:lnTo>
                <a:lnTo>
                  <a:pt x="673900" y="796645"/>
                </a:lnTo>
                <a:lnTo>
                  <a:pt x="673900" y="801547"/>
                </a:lnTo>
                <a:lnTo>
                  <a:pt x="675919" y="803567"/>
                </a:lnTo>
                <a:lnTo>
                  <a:pt x="692619" y="803567"/>
                </a:lnTo>
                <a:lnTo>
                  <a:pt x="694550" y="801547"/>
                </a:lnTo>
                <a:lnTo>
                  <a:pt x="694550" y="796645"/>
                </a:lnTo>
                <a:close/>
              </a:path>
              <a:path w="1379220" h="943610">
                <a:moveTo>
                  <a:pt x="753732" y="796645"/>
                </a:moveTo>
                <a:lnTo>
                  <a:pt x="751713" y="794639"/>
                </a:lnTo>
                <a:lnTo>
                  <a:pt x="749261" y="794639"/>
                </a:lnTo>
                <a:lnTo>
                  <a:pt x="735012" y="794639"/>
                </a:lnTo>
                <a:lnTo>
                  <a:pt x="732980" y="796645"/>
                </a:lnTo>
                <a:lnTo>
                  <a:pt x="732980" y="801547"/>
                </a:lnTo>
                <a:lnTo>
                  <a:pt x="735012" y="803567"/>
                </a:lnTo>
                <a:lnTo>
                  <a:pt x="751713" y="803567"/>
                </a:lnTo>
                <a:lnTo>
                  <a:pt x="753732" y="801547"/>
                </a:lnTo>
                <a:lnTo>
                  <a:pt x="753732" y="796645"/>
                </a:lnTo>
                <a:close/>
              </a:path>
              <a:path w="1379220" h="943610">
                <a:moveTo>
                  <a:pt x="783247" y="796645"/>
                </a:moveTo>
                <a:lnTo>
                  <a:pt x="781304" y="794639"/>
                </a:lnTo>
                <a:lnTo>
                  <a:pt x="778852" y="794639"/>
                </a:lnTo>
                <a:lnTo>
                  <a:pt x="764527" y="794639"/>
                </a:lnTo>
                <a:lnTo>
                  <a:pt x="762584" y="796645"/>
                </a:lnTo>
                <a:lnTo>
                  <a:pt x="762584" y="801547"/>
                </a:lnTo>
                <a:lnTo>
                  <a:pt x="764527" y="803567"/>
                </a:lnTo>
                <a:lnTo>
                  <a:pt x="781304" y="803567"/>
                </a:lnTo>
                <a:lnTo>
                  <a:pt x="783247" y="801547"/>
                </a:lnTo>
                <a:lnTo>
                  <a:pt x="783247" y="796645"/>
                </a:lnTo>
                <a:close/>
              </a:path>
              <a:path w="1379220" h="943610">
                <a:moveTo>
                  <a:pt x="812838" y="796645"/>
                </a:moveTo>
                <a:lnTo>
                  <a:pt x="810818" y="794639"/>
                </a:lnTo>
                <a:lnTo>
                  <a:pt x="808367" y="794639"/>
                </a:lnTo>
                <a:lnTo>
                  <a:pt x="794118" y="794639"/>
                </a:lnTo>
                <a:lnTo>
                  <a:pt x="792099" y="796645"/>
                </a:lnTo>
                <a:lnTo>
                  <a:pt x="792099" y="801547"/>
                </a:lnTo>
                <a:lnTo>
                  <a:pt x="794118" y="803567"/>
                </a:lnTo>
                <a:lnTo>
                  <a:pt x="810818" y="803567"/>
                </a:lnTo>
                <a:lnTo>
                  <a:pt x="812838" y="801547"/>
                </a:lnTo>
                <a:lnTo>
                  <a:pt x="812838" y="796645"/>
                </a:lnTo>
                <a:close/>
              </a:path>
              <a:path w="1379220" h="943610">
                <a:moveTo>
                  <a:pt x="871905" y="796658"/>
                </a:moveTo>
                <a:lnTo>
                  <a:pt x="869988" y="794639"/>
                </a:lnTo>
                <a:lnTo>
                  <a:pt x="853198" y="794639"/>
                </a:lnTo>
                <a:lnTo>
                  <a:pt x="851255" y="796658"/>
                </a:lnTo>
                <a:lnTo>
                  <a:pt x="851255" y="801560"/>
                </a:lnTo>
                <a:lnTo>
                  <a:pt x="853198" y="803567"/>
                </a:lnTo>
                <a:lnTo>
                  <a:pt x="855649" y="803567"/>
                </a:lnTo>
                <a:lnTo>
                  <a:pt x="869988" y="803567"/>
                </a:lnTo>
                <a:lnTo>
                  <a:pt x="871905" y="801560"/>
                </a:lnTo>
                <a:lnTo>
                  <a:pt x="871905" y="796658"/>
                </a:lnTo>
                <a:close/>
              </a:path>
              <a:path w="1379220" h="943610">
                <a:moveTo>
                  <a:pt x="901509" y="796658"/>
                </a:moveTo>
                <a:lnTo>
                  <a:pt x="899490" y="794639"/>
                </a:lnTo>
                <a:lnTo>
                  <a:pt x="882789" y="794639"/>
                </a:lnTo>
                <a:lnTo>
                  <a:pt x="880783" y="796658"/>
                </a:lnTo>
                <a:lnTo>
                  <a:pt x="880783" y="801560"/>
                </a:lnTo>
                <a:lnTo>
                  <a:pt x="882789" y="803567"/>
                </a:lnTo>
                <a:lnTo>
                  <a:pt x="885240" y="803567"/>
                </a:lnTo>
                <a:lnTo>
                  <a:pt x="899490" y="803567"/>
                </a:lnTo>
                <a:lnTo>
                  <a:pt x="901509" y="801560"/>
                </a:lnTo>
                <a:lnTo>
                  <a:pt x="901509" y="796658"/>
                </a:lnTo>
                <a:close/>
              </a:path>
              <a:path w="1379220" h="943610">
                <a:moveTo>
                  <a:pt x="931075" y="796658"/>
                </a:moveTo>
                <a:lnTo>
                  <a:pt x="929068" y="794639"/>
                </a:lnTo>
                <a:lnTo>
                  <a:pt x="912368" y="794639"/>
                </a:lnTo>
                <a:lnTo>
                  <a:pt x="910348" y="796658"/>
                </a:lnTo>
                <a:lnTo>
                  <a:pt x="910348" y="801560"/>
                </a:lnTo>
                <a:lnTo>
                  <a:pt x="912368" y="803567"/>
                </a:lnTo>
                <a:lnTo>
                  <a:pt x="914819" y="803567"/>
                </a:lnTo>
                <a:lnTo>
                  <a:pt x="929068" y="803567"/>
                </a:lnTo>
                <a:lnTo>
                  <a:pt x="931075" y="801560"/>
                </a:lnTo>
                <a:lnTo>
                  <a:pt x="931075" y="796658"/>
                </a:lnTo>
                <a:close/>
              </a:path>
              <a:path w="1379220" h="943610">
                <a:moveTo>
                  <a:pt x="960602" y="796658"/>
                </a:moveTo>
                <a:lnTo>
                  <a:pt x="958659" y="794639"/>
                </a:lnTo>
                <a:lnTo>
                  <a:pt x="941882" y="794639"/>
                </a:lnTo>
                <a:lnTo>
                  <a:pt x="939939" y="796658"/>
                </a:lnTo>
                <a:lnTo>
                  <a:pt x="939939" y="801560"/>
                </a:lnTo>
                <a:lnTo>
                  <a:pt x="941882" y="803567"/>
                </a:lnTo>
                <a:lnTo>
                  <a:pt x="944333" y="803567"/>
                </a:lnTo>
                <a:lnTo>
                  <a:pt x="958659" y="803567"/>
                </a:lnTo>
                <a:lnTo>
                  <a:pt x="960602" y="801560"/>
                </a:lnTo>
                <a:lnTo>
                  <a:pt x="960602" y="796658"/>
                </a:lnTo>
                <a:close/>
              </a:path>
              <a:path w="1379220" h="943610">
                <a:moveTo>
                  <a:pt x="990180" y="796658"/>
                </a:moveTo>
                <a:lnTo>
                  <a:pt x="988161" y="794639"/>
                </a:lnTo>
                <a:lnTo>
                  <a:pt x="971461" y="794639"/>
                </a:lnTo>
                <a:lnTo>
                  <a:pt x="969441" y="796658"/>
                </a:lnTo>
                <a:lnTo>
                  <a:pt x="969441" y="801560"/>
                </a:lnTo>
                <a:lnTo>
                  <a:pt x="971461" y="803567"/>
                </a:lnTo>
                <a:lnTo>
                  <a:pt x="973912" y="803567"/>
                </a:lnTo>
                <a:lnTo>
                  <a:pt x="988161" y="803567"/>
                </a:lnTo>
                <a:lnTo>
                  <a:pt x="990180" y="801560"/>
                </a:lnTo>
                <a:lnTo>
                  <a:pt x="990180" y="796658"/>
                </a:lnTo>
                <a:close/>
              </a:path>
              <a:path w="1379220" h="943610">
                <a:moveTo>
                  <a:pt x="1019695" y="796658"/>
                </a:moveTo>
                <a:lnTo>
                  <a:pt x="1017752" y="794639"/>
                </a:lnTo>
                <a:lnTo>
                  <a:pt x="1000975" y="794639"/>
                </a:lnTo>
                <a:lnTo>
                  <a:pt x="999032" y="796658"/>
                </a:lnTo>
                <a:lnTo>
                  <a:pt x="999032" y="801560"/>
                </a:lnTo>
                <a:lnTo>
                  <a:pt x="1000975" y="803567"/>
                </a:lnTo>
                <a:lnTo>
                  <a:pt x="1003427" y="803567"/>
                </a:lnTo>
                <a:lnTo>
                  <a:pt x="1017752" y="803567"/>
                </a:lnTo>
                <a:lnTo>
                  <a:pt x="1019695" y="801560"/>
                </a:lnTo>
                <a:lnTo>
                  <a:pt x="1019695" y="796658"/>
                </a:lnTo>
                <a:close/>
              </a:path>
              <a:path w="1379220" h="943610">
                <a:moveTo>
                  <a:pt x="1108379" y="796645"/>
                </a:moveTo>
                <a:lnTo>
                  <a:pt x="1106436" y="794639"/>
                </a:lnTo>
                <a:lnTo>
                  <a:pt x="1103985" y="794639"/>
                </a:lnTo>
                <a:lnTo>
                  <a:pt x="1089660" y="794639"/>
                </a:lnTo>
                <a:lnTo>
                  <a:pt x="1087716" y="796645"/>
                </a:lnTo>
                <a:lnTo>
                  <a:pt x="1087716" y="801547"/>
                </a:lnTo>
                <a:lnTo>
                  <a:pt x="1089660" y="803567"/>
                </a:lnTo>
                <a:lnTo>
                  <a:pt x="1106436" y="803567"/>
                </a:lnTo>
                <a:lnTo>
                  <a:pt x="1108379" y="801547"/>
                </a:lnTo>
                <a:lnTo>
                  <a:pt x="1108379" y="796645"/>
                </a:lnTo>
                <a:close/>
              </a:path>
              <a:path w="1379220" h="943610">
                <a:moveTo>
                  <a:pt x="1167549" y="796645"/>
                </a:moveTo>
                <a:lnTo>
                  <a:pt x="1165529" y="794639"/>
                </a:lnTo>
                <a:lnTo>
                  <a:pt x="1163078" y="794639"/>
                </a:lnTo>
                <a:lnTo>
                  <a:pt x="1148829" y="794639"/>
                </a:lnTo>
                <a:lnTo>
                  <a:pt x="1146810" y="796645"/>
                </a:lnTo>
                <a:lnTo>
                  <a:pt x="1146810" y="801547"/>
                </a:lnTo>
                <a:lnTo>
                  <a:pt x="1148829" y="803567"/>
                </a:lnTo>
                <a:lnTo>
                  <a:pt x="1165529" y="803567"/>
                </a:lnTo>
                <a:lnTo>
                  <a:pt x="1167549" y="801547"/>
                </a:lnTo>
                <a:lnTo>
                  <a:pt x="1167549" y="796645"/>
                </a:lnTo>
                <a:close/>
              </a:path>
              <a:path w="1379220" h="943610">
                <a:moveTo>
                  <a:pt x="1176553" y="834936"/>
                </a:moveTo>
                <a:lnTo>
                  <a:pt x="1174534" y="832929"/>
                </a:lnTo>
                <a:lnTo>
                  <a:pt x="1172083" y="832929"/>
                </a:lnTo>
                <a:lnTo>
                  <a:pt x="1169631" y="832929"/>
                </a:lnTo>
                <a:lnTo>
                  <a:pt x="1167625" y="834936"/>
                </a:lnTo>
                <a:lnTo>
                  <a:pt x="1167625" y="851649"/>
                </a:lnTo>
                <a:lnTo>
                  <a:pt x="1169631" y="853655"/>
                </a:lnTo>
                <a:lnTo>
                  <a:pt x="1174534" y="853655"/>
                </a:lnTo>
                <a:lnTo>
                  <a:pt x="1176553" y="851649"/>
                </a:lnTo>
                <a:lnTo>
                  <a:pt x="1176553" y="834936"/>
                </a:lnTo>
                <a:close/>
              </a:path>
              <a:path w="1379220" h="943610">
                <a:moveTo>
                  <a:pt x="1176553" y="805357"/>
                </a:moveTo>
                <a:lnTo>
                  <a:pt x="1174534" y="803338"/>
                </a:lnTo>
                <a:lnTo>
                  <a:pt x="1169631" y="803338"/>
                </a:lnTo>
                <a:lnTo>
                  <a:pt x="1167625" y="805357"/>
                </a:lnTo>
                <a:lnTo>
                  <a:pt x="1167625" y="822058"/>
                </a:lnTo>
                <a:lnTo>
                  <a:pt x="1169631" y="824077"/>
                </a:lnTo>
                <a:lnTo>
                  <a:pt x="1174534" y="824077"/>
                </a:lnTo>
                <a:lnTo>
                  <a:pt x="1176553" y="822058"/>
                </a:lnTo>
                <a:lnTo>
                  <a:pt x="1176553" y="807808"/>
                </a:lnTo>
                <a:lnTo>
                  <a:pt x="1176553" y="805357"/>
                </a:lnTo>
                <a:close/>
              </a:path>
              <a:path w="1379220" h="943610">
                <a:moveTo>
                  <a:pt x="1378839" y="477520"/>
                </a:moveTo>
                <a:lnTo>
                  <a:pt x="1378750" y="476250"/>
                </a:lnTo>
                <a:lnTo>
                  <a:pt x="1378458" y="473710"/>
                </a:lnTo>
                <a:lnTo>
                  <a:pt x="1372984" y="459740"/>
                </a:lnTo>
                <a:lnTo>
                  <a:pt x="1360208" y="426720"/>
                </a:lnTo>
                <a:lnTo>
                  <a:pt x="1355725" y="417309"/>
                </a:lnTo>
                <a:lnTo>
                  <a:pt x="1355725" y="459740"/>
                </a:lnTo>
                <a:lnTo>
                  <a:pt x="1328115" y="448310"/>
                </a:lnTo>
                <a:lnTo>
                  <a:pt x="1298524" y="438150"/>
                </a:lnTo>
                <a:lnTo>
                  <a:pt x="1280020" y="433070"/>
                </a:lnTo>
                <a:lnTo>
                  <a:pt x="1270762" y="430530"/>
                </a:lnTo>
                <a:lnTo>
                  <a:pt x="1248676" y="425450"/>
                </a:lnTo>
                <a:lnTo>
                  <a:pt x="1241640" y="422910"/>
                </a:lnTo>
                <a:lnTo>
                  <a:pt x="1239735" y="421640"/>
                </a:lnTo>
                <a:lnTo>
                  <a:pt x="1238427" y="421640"/>
                </a:lnTo>
                <a:lnTo>
                  <a:pt x="1217193" y="420370"/>
                </a:lnTo>
                <a:lnTo>
                  <a:pt x="1215491" y="419100"/>
                </a:lnTo>
                <a:lnTo>
                  <a:pt x="1188199" y="398780"/>
                </a:lnTo>
                <a:lnTo>
                  <a:pt x="1185824" y="397357"/>
                </a:lnTo>
                <a:lnTo>
                  <a:pt x="1185824" y="417830"/>
                </a:lnTo>
                <a:lnTo>
                  <a:pt x="1177429" y="416560"/>
                </a:lnTo>
                <a:lnTo>
                  <a:pt x="1170863" y="416560"/>
                </a:lnTo>
                <a:lnTo>
                  <a:pt x="1163320" y="417830"/>
                </a:lnTo>
                <a:lnTo>
                  <a:pt x="1156906" y="417830"/>
                </a:lnTo>
                <a:lnTo>
                  <a:pt x="1149629" y="419100"/>
                </a:lnTo>
                <a:lnTo>
                  <a:pt x="1121257" y="419100"/>
                </a:lnTo>
                <a:lnTo>
                  <a:pt x="1110716" y="412750"/>
                </a:lnTo>
                <a:lnTo>
                  <a:pt x="1099286" y="408940"/>
                </a:lnTo>
                <a:lnTo>
                  <a:pt x="1096606" y="407670"/>
                </a:lnTo>
                <a:lnTo>
                  <a:pt x="1090968" y="405130"/>
                </a:lnTo>
                <a:lnTo>
                  <a:pt x="1081608" y="405130"/>
                </a:lnTo>
                <a:lnTo>
                  <a:pt x="1065999" y="403860"/>
                </a:lnTo>
                <a:lnTo>
                  <a:pt x="1041946" y="408940"/>
                </a:lnTo>
                <a:lnTo>
                  <a:pt x="1032662" y="408940"/>
                </a:lnTo>
                <a:lnTo>
                  <a:pt x="1020203" y="407670"/>
                </a:lnTo>
                <a:lnTo>
                  <a:pt x="1012291" y="407670"/>
                </a:lnTo>
                <a:lnTo>
                  <a:pt x="1006094" y="406400"/>
                </a:lnTo>
                <a:lnTo>
                  <a:pt x="998804" y="403860"/>
                </a:lnTo>
                <a:lnTo>
                  <a:pt x="993127" y="401320"/>
                </a:lnTo>
                <a:lnTo>
                  <a:pt x="991501" y="400050"/>
                </a:lnTo>
                <a:lnTo>
                  <a:pt x="986015" y="396240"/>
                </a:lnTo>
                <a:lnTo>
                  <a:pt x="982192" y="393700"/>
                </a:lnTo>
                <a:lnTo>
                  <a:pt x="971562" y="389890"/>
                </a:lnTo>
                <a:lnTo>
                  <a:pt x="969124" y="388620"/>
                </a:lnTo>
                <a:lnTo>
                  <a:pt x="959370" y="383540"/>
                </a:lnTo>
                <a:lnTo>
                  <a:pt x="947420" y="383540"/>
                </a:lnTo>
                <a:lnTo>
                  <a:pt x="943483" y="382270"/>
                </a:lnTo>
                <a:lnTo>
                  <a:pt x="936764" y="379730"/>
                </a:lnTo>
                <a:lnTo>
                  <a:pt x="931049" y="378460"/>
                </a:lnTo>
                <a:lnTo>
                  <a:pt x="924687" y="377190"/>
                </a:lnTo>
                <a:lnTo>
                  <a:pt x="910793" y="375920"/>
                </a:lnTo>
                <a:lnTo>
                  <a:pt x="903897" y="374650"/>
                </a:lnTo>
                <a:lnTo>
                  <a:pt x="894295" y="373380"/>
                </a:lnTo>
                <a:lnTo>
                  <a:pt x="868299" y="373380"/>
                </a:lnTo>
                <a:lnTo>
                  <a:pt x="843546" y="379730"/>
                </a:lnTo>
                <a:lnTo>
                  <a:pt x="821855" y="388620"/>
                </a:lnTo>
                <a:lnTo>
                  <a:pt x="805078" y="400050"/>
                </a:lnTo>
                <a:lnTo>
                  <a:pt x="783869" y="386080"/>
                </a:lnTo>
                <a:lnTo>
                  <a:pt x="752449" y="364490"/>
                </a:lnTo>
                <a:lnTo>
                  <a:pt x="717715" y="342900"/>
                </a:lnTo>
                <a:lnTo>
                  <a:pt x="686536" y="322580"/>
                </a:lnTo>
                <a:lnTo>
                  <a:pt x="759587" y="311150"/>
                </a:lnTo>
                <a:lnTo>
                  <a:pt x="767854" y="309880"/>
                </a:lnTo>
                <a:lnTo>
                  <a:pt x="807567" y="306070"/>
                </a:lnTo>
                <a:lnTo>
                  <a:pt x="842772" y="306070"/>
                </a:lnTo>
                <a:lnTo>
                  <a:pt x="895527" y="313690"/>
                </a:lnTo>
                <a:lnTo>
                  <a:pt x="923810" y="334010"/>
                </a:lnTo>
                <a:lnTo>
                  <a:pt x="930440" y="339090"/>
                </a:lnTo>
                <a:lnTo>
                  <a:pt x="986917" y="359410"/>
                </a:lnTo>
                <a:lnTo>
                  <a:pt x="1034326" y="370840"/>
                </a:lnTo>
                <a:lnTo>
                  <a:pt x="1082395" y="379730"/>
                </a:lnTo>
                <a:lnTo>
                  <a:pt x="1122172" y="384810"/>
                </a:lnTo>
                <a:lnTo>
                  <a:pt x="1134122" y="387350"/>
                </a:lnTo>
                <a:lnTo>
                  <a:pt x="1148892" y="393700"/>
                </a:lnTo>
                <a:lnTo>
                  <a:pt x="1166215" y="403860"/>
                </a:lnTo>
                <a:lnTo>
                  <a:pt x="1185824" y="417830"/>
                </a:lnTo>
                <a:lnTo>
                  <a:pt x="1185824" y="397357"/>
                </a:lnTo>
                <a:lnTo>
                  <a:pt x="1162850" y="383540"/>
                </a:lnTo>
                <a:lnTo>
                  <a:pt x="1141222" y="373380"/>
                </a:lnTo>
                <a:lnTo>
                  <a:pt x="1123429" y="368300"/>
                </a:lnTo>
                <a:lnTo>
                  <a:pt x="1084580" y="363220"/>
                </a:lnTo>
                <a:lnTo>
                  <a:pt x="1037602" y="354330"/>
                </a:lnTo>
                <a:lnTo>
                  <a:pt x="991247" y="342900"/>
                </a:lnTo>
                <a:lnTo>
                  <a:pt x="954265" y="332740"/>
                </a:lnTo>
                <a:lnTo>
                  <a:pt x="918146" y="307340"/>
                </a:lnTo>
                <a:lnTo>
                  <a:pt x="915606" y="306070"/>
                </a:lnTo>
                <a:lnTo>
                  <a:pt x="902919" y="299720"/>
                </a:lnTo>
                <a:lnTo>
                  <a:pt x="879360" y="293370"/>
                </a:lnTo>
                <a:lnTo>
                  <a:pt x="843394" y="289560"/>
                </a:lnTo>
                <a:lnTo>
                  <a:pt x="802157" y="290830"/>
                </a:lnTo>
                <a:lnTo>
                  <a:pt x="755777" y="295910"/>
                </a:lnTo>
                <a:lnTo>
                  <a:pt x="708456" y="302260"/>
                </a:lnTo>
                <a:lnTo>
                  <a:pt x="664362" y="311150"/>
                </a:lnTo>
                <a:lnTo>
                  <a:pt x="664159" y="311150"/>
                </a:lnTo>
                <a:lnTo>
                  <a:pt x="654011" y="308610"/>
                </a:lnTo>
                <a:lnTo>
                  <a:pt x="648944" y="307340"/>
                </a:lnTo>
                <a:lnTo>
                  <a:pt x="631291" y="306070"/>
                </a:lnTo>
                <a:lnTo>
                  <a:pt x="614299" y="307340"/>
                </a:lnTo>
                <a:lnTo>
                  <a:pt x="601065" y="308610"/>
                </a:lnTo>
                <a:lnTo>
                  <a:pt x="597535" y="304800"/>
                </a:lnTo>
                <a:lnTo>
                  <a:pt x="592264" y="300990"/>
                </a:lnTo>
                <a:lnTo>
                  <a:pt x="584923" y="294640"/>
                </a:lnTo>
                <a:lnTo>
                  <a:pt x="583311" y="293370"/>
                </a:lnTo>
                <a:lnTo>
                  <a:pt x="575195" y="287020"/>
                </a:lnTo>
                <a:lnTo>
                  <a:pt x="563702" y="280670"/>
                </a:lnTo>
                <a:lnTo>
                  <a:pt x="558736" y="279400"/>
                </a:lnTo>
                <a:lnTo>
                  <a:pt x="553783" y="278130"/>
                </a:lnTo>
                <a:lnTo>
                  <a:pt x="537692" y="278130"/>
                </a:lnTo>
                <a:lnTo>
                  <a:pt x="531177" y="279400"/>
                </a:lnTo>
                <a:lnTo>
                  <a:pt x="524789" y="278130"/>
                </a:lnTo>
                <a:lnTo>
                  <a:pt x="517702" y="274320"/>
                </a:lnTo>
                <a:lnTo>
                  <a:pt x="509104" y="266700"/>
                </a:lnTo>
                <a:lnTo>
                  <a:pt x="481926" y="246380"/>
                </a:lnTo>
                <a:lnTo>
                  <a:pt x="451332" y="228600"/>
                </a:lnTo>
                <a:lnTo>
                  <a:pt x="425881" y="217170"/>
                </a:lnTo>
                <a:lnTo>
                  <a:pt x="414172" y="212090"/>
                </a:lnTo>
                <a:lnTo>
                  <a:pt x="410692" y="212090"/>
                </a:lnTo>
                <a:lnTo>
                  <a:pt x="369303" y="219710"/>
                </a:lnTo>
                <a:lnTo>
                  <a:pt x="318528" y="259080"/>
                </a:lnTo>
                <a:lnTo>
                  <a:pt x="312775" y="270510"/>
                </a:lnTo>
                <a:lnTo>
                  <a:pt x="305435" y="279400"/>
                </a:lnTo>
                <a:lnTo>
                  <a:pt x="297243" y="287020"/>
                </a:lnTo>
                <a:lnTo>
                  <a:pt x="288886" y="293370"/>
                </a:lnTo>
                <a:lnTo>
                  <a:pt x="280289" y="299720"/>
                </a:lnTo>
                <a:lnTo>
                  <a:pt x="272783" y="307340"/>
                </a:lnTo>
                <a:lnTo>
                  <a:pt x="267563" y="316230"/>
                </a:lnTo>
                <a:lnTo>
                  <a:pt x="266090" y="325120"/>
                </a:lnTo>
                <a:lnTo>
                  <a:pt x="265976" y="334010"/>
                </a:lnTo>
                <a:lnTo>
                  <a:pt x="264871" y="339090"/>
                </a:lnTo>
                <a:lnTo>
                  <a:pt x="261556" y="342900"/>
                </a:lnTo>
                <a:lnTo>
                  <a:pt x="254990" y="349250"/>
                </a:lnTo>
                <a:lnTo>
                  <a:pt x="250037" y="353060"/>
                </a:lnTo>
                <a:lnTo>
                  <a:pt x="244144" y="359410"/>
                </a:lnTo>
                <a:lnTo>
                  <a:pt x="237210" y="365760"/>
                </a:lnTo>
                <a:lnTo>
                  <a:pt x="229158" y="374650"/>
                </a:lnTo>
                <a:lnTo>
                  <a:pt x="195199" y="403860"/>
                </a:lnTo>
                <a:lnTo>
                  <a:pt x="151396" y="436880"/>
                </a:lnTo>
                <a:lnTo>
                  <a:pt x="108902" y="463550"/>
                </a:lnTo>
                <a:lnTo>
                  <a:pt x="78905" y="477520"/>
                </a:lnTo>
                <a:lnTo>
                  <a:pt x="71361" y="480060"/>
                </a:lnTo>
                <a:lnTo>
                  <a:pt x="64046" y="483870"/>
                </a:lnTo>
                <a:lnTo>
                  <a:pt x="57023" y="488950"/>
                </a:lnTo>
                <a:lnTo>
                  <a:pt x="50304" y="495300"/>
                </a:lnTo>
                <a:lnTo>
                  <a:pt x="67246" y="448310"/>
                </a:lnTo>
                <a:lnTo>
                  <a:pt x="87249" y="403860"/>
                </a:lnTo>
                <a:lnTo>
                  <a:pt x="110197" y="360680"/>
                </a:lnTo>
                <a:lnTo>
                  <a:pt x="135928" y="320040"/>
                </a:lnTo>
                <a:lnTo>
                  <a:pt x="164312" y="280670"/>
                </a:lnTo>
                <a:lnTo>
                  <a:pt x="195199" y="245110"/>
                </a:lnTo>
                <a:lnTo>
                  <a:pt x="228434" y="210820"/>
                </a:lnTo>
                <a:lnTo>
                  <a:pt x="263906" y="179070"/>
                </a:lnTo>
                <a:lnTo>
                  <a:pt x="301459" y="149860"/>
                </a:lnTo>
                <a:lnTo>
                  <a:pt x="340931" y="121920"/>
                </a:lnTo>
                <a:lnTo>
                  <a:pt x="382206" y="99060"/>
                </a:lnTo>
                <a:lnTo>
                  <a:pt x="425132" y="77470"/>
                </a:lnTo>
                <a:lnTo>
                  <a:pt x="469557" y="59690"/>
                </a:lnTo>
                <a:lnTo>
                  <a:pt x="515353" y="44450"/>
                </a:lnTo>
                <a:lnTo>
                  <a:pt x="562368" y="31750"/>
                </a:lnTo>
                <a:lnTo>
                  <a:pt x="610463" y="24130"/>
                </a:lnTo>
                <a:lnTo>
                  <a:pt x="659498" y="17780"/>
                </a:lnTo>
                <a:lnTo>
                  <a:pt x="709320" y="16510"/>
                </a:lnTo>
                <a:lnTo>
                  <a:pt x="759548" y="17780"/>
                </a:lnTo>
                <a:lnTo>
                  <a:pt x="809002" y="24130"/>
                </a:lnTo>
                <a:lnTo>
                  <a:pt x="857554" y="33020"/>
                </a:lnTo>
                <a:lnTo>
                  <a:pt x="905040" y="44450"/>
                </a:lnTo>
                <a:lnTo>
                  <a:pt x="951293" y="59690"/>
                </a:lnTo>
                <a:lnTo>
                  <a:pt x="996188" y="78740"/>
                </a:lnTo>
                <a:lnTo>
                  <a:pt x="1039545" y="100330"/>
                </a:lnTo>
                <a:lnTo>
                  <a:pt x="1081239" y="124460"/>
                </a:lnTo>
                <a:lnTo>
                  <a:pt x="1121092" y="152400"/>
                </a:lnTo>
                <a:lnTo>
                  <a:pt x="1158963" y="181610"/>
                </a:lnTo>
                <a:lnTo>
                  <a:pt x="1194689" y="214630"/>
                </a:lnTo>
                <a:lnTo>
                  <a:pt x="1228140" y="250190"/>
                </a:lnTo>
                <a:lnTo>
                  <a:pt x="1259141" y="287020"/>
                </a:lnTo>
                <a:lnTo>
                  <a:pt x="1287564" y="327660"/>
                </a:lnTo>
                <a:lnTo>
                  <a:pt x="1313230" y="369570"/>
                </a:lnTo>
                <a:lnTo>
                  <a:pt x="1335989" y="412750"/>
                </a:lnTo>
                <a:lnTo>
                  <a:pt x="1355725" y="459740"/>
                </a:lnTo>
                <a:lnTo>
                  <a:pt x="1355725" y="417309"/>
                </a:lnTo>
                <a:lnTo>
                  <a:pt x="1339049" y="382270"/>
                </a:lnTo>
                <a:lnTo>
                  <a:pt x="1315046" y="340360"/>
                </a:lnTo>
                <a:lnTo>
                  <a:pt x="1288326" y="299720"/>
                </a:lnTo>
                <a:lnTo>
                  <a:pt x="1259052" y="261620"/>
                </a:lnTo>
                <a:lnTo>
                  <a:pt x="1227340" y="224790"/>
                </a:lnTo>
                <a:lnTo>
                  <a:pt x="1193355" y="190500"/>
                </a:lnTo>
                <a:lnTo>
                  <a:pt x="1157236" y="160020"/>
                </a:lnTo>
                <a:lnTo>
                  <a:pt x="1119111" y="130810"/>
                </a:lnTo>
                <a:lnTo>
                  <a:pt x="1079119" y="104140"/>
                </a:lnTo>
                <a:lnTo>
                  <a:pt x="1037424" y="81280"/>
                </a:lnTo>
                <a:lnTo>
                  <a:pt x="994143" y="59690"/>
                </a:lnTo>
                <a:lnTo>
                  <a:pt x="949439" y="41910"/>
                </a:lnTo>
                <a:lnTo>
                  <a:pt x="903427" y="26670"/>
                </a:lnTo>
                <a:lnTo>
                  <a:pt x="861517" y="16510"/>
                </a:lnTo>
                <a:lnTo>
                  <a:pt x="808113" y="7620"/>
                </a:lnTo>
                <a:lnTo>
                  <a:pt x="759079" y="2540"/>
                </a:lnTo>
                <a:lnTo>
                  <a:pt x="709320" y="0"/>
                </a:lnTo>
                <a:lnTo>
                  <a:pt x="661543" y="1270"/>
                </a:lnTo>
                <a:lnTo>
                  <a:pt x="614464" y="6350"/>
                </a:lnTo>
                <a:lnTo>
                  <a:pt x="568223" y="13970"/>
                </a:lnTo>
                <a:lnTo>
                  <a:pt x="522922" y="25400"/>
                </a:lnTo>
                <a:lnTo>
                  <a:pt x="478688" y="38100"/>
                </a:lnTo>
                <a:lnTo>
                  <a:pt x="435635" y="54610"/>
                </a:lnTo>
                <a:lnTo>
                  <a:pt x="393890" y="73660"/>
                </a:lnTo>
                <a:lnTo>
                  <a:pt x="353568" y="96520"/>
                </a:lnTo>
                <a:lnTo>
                  <a:pt x="314782" y="120650"/>
                </a:lnTo>
                <a:lnTo>
                  <a:pt x="277672" y="147320"/>
                </a:lnTo>
                <a:lnTo>
                  <a:pt x="242341" y="175260"/>
                </a:lnTo>
                <a:lnTo>
                  <a:pt x="208902" y="207010"/>
                </a:lnTo>
                <a:lnTo>
                  <a:pt x="177495" y="240030"/>
                </a:lnTo>
                <a:lnTo>
                  <a:pt x="148234" y="275590"/>
                </a:lnTo>
                <a:lnTo>
                  <a:pt x="121234" y="312420"/>
                </a:lnTo>
                <a:lnTo>
                  <a:pt x="96608" y="351790"/>
                </a:lnTo>
                <a:lnTo>
                  <a:pt x="74498" y="392430"/>
                </a:lnTo>
                <a:lnTo>
                  <a:pt x="55003" y="435610"/>
                </a:lnTo>
                <a:lnTo>
                  <a:pt x="38239" y="480060"/>
                </a:lnTo>
                <a:lnTo>
                  <a:pt x="24117" y="525780"/>
                </a:lnTo>
                <a:lnTo>
                  <a:pt x="13665" y="570230"/>
                </a:lnTo>
                <a:lnTo>
                  <a:pt x="6299" y="612140"/>
                </a:lnTo>
                <a:lnTo>
                  <a:pt x="1816" y="655320"/>
                </a:lnTo>
                <a:lnTo>
                  <a:pt x="203" y="699770"/>
                </a:lnTo>
                <a:lnTo>
                  <a:pt x="0" y="723900"/>
                </a:lnTo>
                <a:lnTo>
                  <a:pt x="3632" y="726440"/>
                </a:lnTo>
                <a:lnTo>
                  <a:pt x="12738" y="726440"/>
                </a:lnTo>
                <a:lnTo>
                  <a:pt x="16306" y="723900"/>
                </a:lnTo>
                <a:lnTo>
                  <a:pt x="16421" y="702310"/>
                </a:lnTo>
                <a:lnTo>
                  <a:pt x="17856" y="659130"/>
                </a:lnTo>
                <a:lnTo>
                  <a:pt x="22186" y="615950"/>
                </a:lnTo>
                <a:lnTo>
                  <a:pt x="29387" y="574040"/>
                </a:lnTo>
                <a:lnTo>
                  <a:pt x="39484" y="532130"/>
                </a:lnTo>
                <a:lnTo>
                  <a:pt x="73075" y="497840"/>
                </a:lnTo>
                <a:lnTo>
                  <a:pt x="78155" y="495300"/>
                </a:lnTo>
                <a:lnTo>
                  <a:pt x="83223" y="492760"/>
                </a:lnTo>
                <a:lnTo>
                  <a:pt x="161366" y="449580"/>
                </a:lnTo>
                <a:lnTo>
                  <a:pt x="206463" y="416560"/>
                </a:lnTo>
                <a:lnTo>
                  <a:pt x="241033" y="384810"/>
                </a:lnTo>
                <a:lnTo>
                  <a:pt x="248754" y="377190"/>
                </a:lnTo>
                <a:lnTo>
                  <a:pt x="255409" y="370840"/>
                </a:lnTo>
                <a:lnTo>
                  <a:pt x="261073" y="365760"/>
                </a:lnTo>
                <a:lnTo>
                  <a:pt x="265849" y="360680"/>
                </a:lnTo>
                <a:lnTo>
                  <a:pt x="274078" y="353060"/>
                </a:lnTo>
                <a:lnTo>
                  <a:pt x="279234" y="346710"/>
                </a:lnTo>
                <a:lnTo>
                  <a:pt x="281762" y="337820"/>
                </a:lnTo>
                <a:lnTo>
                  <a:pt x="282117" y="326390"/>
                </a:lnTo>
                <a:lnTo>
                  <a:pt x="283019" y="321310"/>
                </a:lnTo>
                <a:lnTo>
                  <a:pt x="286080" y="316230"/>
                </a:lnTo>
                <a:lnTo>
                  <a:pt x="291249" y="312420"/>
                </a:lnTo>
                <a:lnTo>
                  <a:pt x="307949" y="299720"/>
                </a:lnTo>
                <a:lnTo>
                  <a:pt x="317639" y="290830"/>
                </a:lnTo>
                <a:lnTo>
                  <a:pt x="326542" y="279400"/>
                </a:lnTo>
                <a:lnTo>
                  <a:pt x="333743" y="265430"/>
                </a:lnTo>
                <a:lnTo>
                  <a:pt x="346989" y="248920"/>
                </a:lnTo>
                <a:lnTo>
                  <a:pt x="368185" y="237490"/>
                </a:lnTo>
                <a:lnTo>
                  <a:pt x="391248" y="231140"/>
                </a:lnTo>
                <a:lnTo>
                  <a:pt x="410095" y="228600"/>
                </a:lnTo>
                <a:lnTo>
                  <a:pt x="424497" y="233680"/>
                </a:lnTo>
                <a:lnTo>
                  <a:pt x="448233" y="245110"/>
                </a:lnTo>
                <a:lnTo>
                  <a:pt x="474776" y="260350"/>
                </a:lnTo>
                <a:lnTo>
                  <a:pt x="497611" y="279400"/>
                </a:lnTo>
                <a:lnTo>
                  <a:pt x="510362" y="289560"/>
                </a:lnTo>
                <a:lnTo>
                  <a:pt x="521322" y="293370"/>
                </a:lnTo>
                <a:lnTo>
                  <a:pt x="530898" y="294640"/>
                </a:lnTo>
                <a:lnTo>
                  <a:pt x="539508" y="294640"/>
                </a:lnTo>
                <a:lnTo>
                  <a:pt x="545515" y="293370"/>
                </a:lnTo>
                <a:lnTo>
                  <a:pt x="551484" y="294640"/>
                </a:lnTo>
                <a:lnTo>
                  <a:pt x="558038" y="295910"/>
                </a:lnTo>
                <a:lnTo>
                  <a:pt x="565785" y="300990"/>
                </a:lnTo>
                <a:lnTo>
                  <a:pt x="582345" y="313690"/>
                </a:lnTo>
                <a:lnTo>
                  <a:pt x="586295" y="317500"/>
                </a:lnTo>
                <a:lnTo>
                  <a:pt x="588251" y="318770"/>
                </a:lnTo>
                <a:lnTo>
                  <a:pt x="588340" y="320040"/>
                </a:lnTo>
                <a:lnTo>
                  <a:pt x="588505" y="320040"/>
                </a:lnTo>
                <a:lnTo>
                  <a:pt x="590181" y="325120"/>
                </a:lnTo>
                <a:lnTo>
                  <a:pt x="593940" y="326390"/>
                </a:lnTo>
                <a:lnTo>
                  <a:pt x="597738" y="326390"/>
                </a:lnTo>
                <a:lnTo>
                  <a:pt x="610184" y="323850"/>
                </a:lnTo>
                <a:lnTo>
                  <a:pt x="626999" y="322580"/>
                </a:lnTo>
                <a:lnTo>
                  <a:pt x="644258" y="322580"/>
                </a:lnTo>
                <a:lnTo>
                  <a:pt x="658025" y="325120"/>
                </a:lnTo>
                <a:lnTo>
                  <a:pt x="681685" y="339090"/>
                </a:lnTo>
                <a:lnTo>
                  <a:pt x="764743" y="392430"/>
                </a:lnTo>
                <a:lnTo>
                  <a:pt x="799312" y="415290"/>
                </a:lnTo>
                <a:lnTo>
                  <a:pt x="802614" y="419100"/>
                </a:lnTo>
                <a:lnTo>
                  <a:pt x="807300" y="419100"/>
                </a:lnTo>
                <a:lnTo>
                  <a:pt x="845934" y="396240"/>
                </a:lnTo>
                <a:lnTo>
                  <a:pt x="891819" y="388620"/>
                </a:lnTo>
                <a:lnTo>
                  <a:pt x="901522" y="389890"/>
                </a:lnTo>
                <a:lnTo>
                  <a:pt x="908469" y="391160"/>
                </a:lnTo>
                <a:lnTo>
                  <a:pt x="928903" y="393700"/>
                </a:lnTo>
                <a:lnTo>
                  <a:pt x="944384" y="400050"/>
                </a:lnTo>
                <a:lnTo>
                  <a:pt x="955484" y="400050"/>
                </a:lnTo>
                <a:lnTo>
                  <a:pt x="974318" y="408940"/>
                </a:lnTo>
                <a:lnTo>
                  <a:pt x="985596" y="415290"/>
                </a:lnTo>
                <a:lnTo>
                  <a:pt x="992746" y="419100"/>
                </a:lnTo>
                <a:lnTo>
                  <a:pt x="1002144" y="421640"/>
                </a:lnTo>
                <a:lnTo>
                  <a:pt x="1010158" y="424180"/>
                </a:lnTo>
                <a:lnTo>
                  <a:pt x="1043533" y="424180"/>
                </a:lnTo>
                <a:lnTo>
                  <a:pt x="1067003" y="420370"/>
                </a:lnTo>
                <a:lnTo>
                  <a:pt x="1075524" y="420370"/>
                </a:lnTo>
                <a:lnTo>
                  <a:pt x="1080833" y="421640"/>
                </a:lnTo>
                <a:lnTo>
                  <a:pt x="1087983" y="421640"/>
                </a:lnTo>
                <a:lnTo>
                  <a:pt x="1093571" y="424180"/>
                </a:lnTo>
                <a:lnTo>
                  <a:pt x="1098397" y="425450"/>
                </a:lnTo>
                <a:lnTo>
                  <a:pt x="1103731" y="426720"/>
                </a:lnTo>
                <a:lnTo>
                  <a:pt x="1106144" y="429260"/>
                </a:lnTo>
                <a:lnTo>
                  <a:pt x="1108265" y="430530"/>
                </a:lnTo>
                <a:lnTo>
                  <a:pt x="1113129" y="433070"/>
                </a:lnTo>
                <a:lnTo>
                  <a:pt x="1118717" y="434340"/>
                </a:lnTo>
                <a:lnTo>
                  <a:pt x="1126858" y="434340"/>
                </a:lnTo>
                <a:lnTo>
                  <a:pt x="1139329" y="435610"/>
                </a:lnTo>
                <a:lnTo>
                  <a:pt x="1147038" y="435610"/>
                </a:lnTo>
                <a:lnTo>
                  <a:pt x="1153744" y="434340"/>
                </a:lnTo>
                <a:lnTo>
                  <a:pt x="1164717" y="434340"/>
                </a:lnTo>
                <a:lnTo>
                  <a:pt x="1172832" y="433070"/>
                </a:lnTo>
                <a:lnTo>
                  <a:pt x="1180465" y="433070"/>
                </a:lnTo>
                <a:lnTo>
                  <a:pt x="1188847" y="434340"/>
                </a:lnTo>
                <a:lnTo>
                  <a:pt x="1199235" y="435610"/>
                </a:lnTo>
                <a:lnTo>
                  <a:pt x="1199794" y="436880"/>
                </a:lnTo>
                <a:lnTo>
                  <a:pt x="1200353" y="436880"/>
                </a:lnTo>
                <a:lnTo>
                  <a:pt x="1233335" y="438150"/>
                </a:lnTo>
                <a:lnTo>
                  <a:pt x="1235011" y="439420"/>
                </a:lnTo>
                <a:lnTo>
                  <a:pt x="1240028" y="439420"/>
                </a:lnTo>
                <a:lnTo>
                  <a:pt x="1244079" y="440690"/>
                </a:lnTo>
                <a:lnTo>
                  <a:pt x="1244561" y="441960"/>
                </a:lnTo>
                <a:lnTo>
                  <a:pt x="1245590" y="441960"/>
                </a:lnTo>
                <a:lnTo>
                  <a:pt x="1270355" y="447040"/>
                </a:lnTo>
                <a:lnTo>
                  <a:pt x="1303439" y="455930"/>
                </a:lnTo>
                <a:lnTo>
                  <a:pt x="1337652" y="468630"/>
                </a:lnTo>
                <a:lnTo>
                  <a:pt x="1365872" y="482600"/>
                </a:lnTo>
                <a:lnTo>
                  <a:pt x="1366291" y="482600"/>
                </a:lnTo>
                <a:lnTo>
                  <a:pt x="1366748" y="483870"/>
                </a:lnTo>
                <a:lnTo>
                  <a:pt x="1374940" y="483870"/>
                </a:lnTo>
                <a:lnTo>
                  <a:pt x="1375359" y="482600"/>
                </a:lnTo>
                <a:lnTo>
                  <a:pt x="1376413" y="482600"/>
                </a:lnTo>
                <a:lnTo>
                  <a:pt x="1376641" y="481330"/>
                </a:lnTo>
                <a:lnTo>
                  <a:pt x="1377454" y="481330"/>
                </a:lnTo>
                <a:lnTo>
                  <a:pt x="1377721" y="480060"/>
                </a:lnTo>
                <a:lnTo>
                  <a:pt x="1378229" y="478790"/>
                </a:lnTo>
                <a:lnTo>
                  <a:pt x="1378546" y="478790"/>
                </a:lnTo>
                <a:lnTo>
                  <a:pt x="1378800" y="477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00677" y="4085868"/>
            <a:ext cx="131711" cy="21341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70491" y="4082804"/>
            <a:ext cx="135674" cy="219532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766818" y="4082808"/>
            <a:ext cx="201841" cy="21647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28415" y="4085865"/>
            <a:ext cx="140842" cy="21342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066207" y="4085865"/>
            <a:ext cx="140868" cy="21342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347302" y="4085868"/>
            <a:ext cx="131711" cy="2134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BrandonGrotesque-Light"/>
                <a:cs typeface="BrandonGrotesque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12532" y="5070864"/>
            <a:ext cx="3137784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BrandonGrotesque-Light"/>
                <a:cs typeface="BrandonGrotesque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1739455"/>
            <a:ext cx="6806565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7033450"/>
            <a:ext cx="242011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7033450"/>
            <a:ext cx="1739455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7033450"/>
            <a:ext cx="1739455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demoiselle/" TargetMode="External"/><Relationship Id="rId13" Type="http://schemas.openxmlformats.org/officeDocument/2006/relationships/hyperlink" Target="http://www.studioa.org.uk/" TargetMode="External"/><Relationship Id="rId3" Type="http://schemas.openxmlformats.org/officeDocument/2006/relationships/hyperlink" Target="http://www.virginiasfurniturehire.co.uk/" TargetMode="External"/><Relationship Id="rId7" Type="http://schemas.openxmlformats.org/officeDocument/2006/relationships/hyperlink" Target="http://www.mademoisellewedding.com/" TargetMode="External"/><Relationship Id="rId12" Type="http://schemas.openxmlformats.org/officeDocument/2006/relationships/hyperlink" Target="mailto:andrea@studioa.org.uk" TargetMode="External"/><Relationship Id="rId2" Type="http://schemas.openxmlformats.org/officeDocument/2006/relationships/hyperlink" Target="mailto:nicky@virginiasfurniturehire.co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lldressed-up.co.uk/" TargetMode="External"/><Relationship Id="rId11" Type="http://schemas.openxmlformats.org/officeDocument/2006/relationships/hyperlink" Target="mailto:paulina.wnuk@hotmail.com" TargetMode="External"/><Relationship Id="rId5" Type="http://schemas.openxmlformats.org/officeDocument/2006/relationships/hyperlink" Target="http://www.events-insurance.co.uk/" TargetMode="External"/><Relationship Id="rId10" Type="http://schemas.openxmlformats.org/officeDocument/2006/relationships/hyperlink" Target="https://www.paulinawnuk.co.uk/" TargetMode="External"/><Relationship Id="rId4" Type="http://schemas.openxmlformats.org/officeDocument/2006/relationships/hyperlink" Target="mailto:jenny@events-insurance.co.uk" TargetMode="External"/><Relationship Id="rId9" Type="http://schemas.openxmlformats.org/officeDocument/2006/relationships/hyperlink" Target="http://www.clementineweddingsandevents.co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egisbanqueting.co.uk/" TargetMode="External"/><Relationship Id="rId3" Type="http://schemas.openxmlformats.org/officeDocument/2006/relationships/hyperlink" Target="http://www.shotgunevents.co.uk/" TargetMode="External"/><Relationship Id="rId7" Type="http://schemas.openxmlformats.org/officeDocument/2006/relationships/hyperlink" Target="mailto:info@threesistersbake.co.uk" TargetMode="External"/><Relationship Id="rId12" Type="http://schemas.openxmlformats.org/officeDocument/2006/relationships/hyperlink" Target="http://www.scozzesewoodfiredpizza.co.uk/" TargetMode="External"/><Relationship Id="rId2" Type="http://schemas.openxmlformats.org/officeDocument/2006/relationships/hyperlink" Target="mailto:louise@nomadglasgow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acebook.com/flourdendunoon" TargetMode="External"/><Relationship Id="rId11" Type="http://schemas.openxmlformats.org/officeDocument/2006/relationships/hyperlink" Target="mailto:info@scozzesewoodfiredpizza.co.uk" TargetMode="External"/><Relationship Id="rId5" Type="http://schemas.openxmlformats.org/officeDocument/2006/relationships/hyperlink" Target="http://www.hogroastargyll.co.uk/" TargetMode="External"/><Relationship Id="rId10" Type="http://schemas.openxmlformats.org/officeDocument/2006/relationships/hyperlink" Target="http://www.truffleevents.com/" TargetMode="External"/><Relationship Id="rId4" Type="http://schemas.openxmlformats.org/officeDocument/2006/relationships/hyperlink" Target="mailto:argyllhog@gmail.com" TargetMode="External"/><Relationship Id="rId9" Type="http://schemas.openxmlformats.org/officeDocument/2006/relationships/hyperlink" Target="mailto:truffleevents@hotmail.co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enquiries@fyneales.com" TargetMode="External"/><Relationship Id="rId13" Type="http://schemas.openxmlformats.org/officeDocument/2006/relationships/hyperlink" Target="http://www.thistle.one/" TargetMode="External"/><Relationship Id="rId3" Type="http://schemas.openxmlformats.org/officeDocument/2006/relationships/hyperlink" Target="http://www.thedispensarybar.co.uk/" TargetMode="External"/><Relationship Id="rId7" Type="http://schemas.openxmlformats.org/officeDocument/2006/relationships/hyperlink" Target="http://smuid.co.uk/" TargetMode="External"/><Relationship Id="rId12" Type="http://schemas.openxmlformats.org/officeDocument/2006/relationships/hyperlink" Target="mailto:anneskelton@thistle.one" TargetMode="External"/><Relationship Id="rId2" Type="http://schemas.openxmlformats.org/officeDocument/2006/relationships/hyperlink" Target="mailto:greig@thedispensarybar.co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nfo@smuid.co.uk" TargetMode="External"/><Relationship Id="rId11" Type="http://schemas.openxmlformats.org/officeDocument/2006/relationships/hyperlink" Target="https://www.celebratepeople.co.uk/our-celebrants/chris-simm/" TargetMode="External"/><Relationship Id="rId5" Type="http://schemas.openxmlformats.org/officeDocument/2006/relationships/hyperlink" Target="http://www.theginthing.co.uk/" TargetMode="External"/><Relationship Id="rId15" Type="http://schemas.openxmlformats.org/officeDocument/2006/relationships/hyperlink" Target="https://www.argyll-bute.gov.uk/marriage/" TargetMode="External"/><Relationship Id="rId10" Type="http://schemas.openxmlformats.org/officeDocument/2006/relationships/hyperlink" Target="mailto:chrissimmcelebrant@gmail.com" TargetMode="External"/><Relationship Id="rId4" Type="http://schemas.openxmlformats.org/officeDocument/2006/relationships/hyperlink" Target="mailto:hello@theginthing.co.uk" TargetMode="External"/><Relationship Id="rId9" Type="http://schemas.openxmlformats.org/officeDocument/2006/relationships/hyperlink" Target="http://www.fyneales.com/" TargetMode="External"/><Relationship Id="rId14" Type="http://schemas.openxmlformats.org/officeDocument/2006/relationships/hyperlink" Target="mailto:Samantha.Gillies@argyll-bute.gov.uk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mailto:istrollmedia@gmail.com" TargetMode="External"/><Relationship Id="rId13" Type="http://schemas.openxmlformats.org/officeDocument/2006/relationships/hyperlink" Target="mailto:paul@pavilionfilmphotography.com" TargetMode="External"/><Relationship Id="rId3" Type="http://schemas.openxmlformats.org/officeDocument/2006/relationships/hyperlink" Target="http://www.dreamtipi.co.uk/" TargetMode="External"/><Relationship Id="rId7" Type="http://schemas.openxmlformats.org/officeDocument/2006/relationships/hyperlink" Target="http://www.stretchtentsscotland.com/" TargetMode="External"/><Relationship Id="rId12" Type="http://schemas.openxmlformats.org/officeDocument/2006/relationships/hyperlink" Target="http://www.dearjourney.co.uk/" TargetMode="External"/><Relationship Id="rId2" Type="http://schemas.openxmlformats.org/officeDocument/2006/relationships/hyperlink" Target="mailto:team@dreamtipi.co.uk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info@stretchtentsscotland.com" TargetMode="External"/><Relationship Id="rId11" Type="http://schemas.openxmlformats.org/officeDocument/2006/relationships/hyperlink" Target="http://www.chriskellyfilms.com/" TargetMode="External"/><Relationship Id="rId5" Type="http://schemas.openxmlformats.org/officeDocument/2006/relationships/hyperlink" Target="http://www.specialeventtipis.co.uk/" TargetMode="External"/><Relationship Id="rId10" Type="http://schemas.openxmlformats.org/officeDocument/2006/relationships/hyperlink" Target="mailto:chris@chriskellyfilms.com" TargetMode="External"/><Relationship Id="rId4" Type="http://schemas.openxmlformats.org/officeDocument/2006/relationships/hyperlink" Target="mailto:kate@specialeventtipis.co.uk" TargetMode="External"/><Relationship Id="rId9" Type="http://schemas.openxmlformats.org/officeDocument/2006/relationships/hyperlink" Target="http://www.jstmarried.co.uk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imonsstudio.co.uk/" TargetMode="External"/><Relationship Id="rId3" Type="http://schemas.openxmlformats.org/officeDocument/2006/relationships/hyperlink" Target="https://struve.photography/" TargetMode="External"/><Relationship Id="rId7" Type="http://schemas.openxmlformats.org/officeDocument/2006/relationships/hyperlink" Target="mailto:simon@simonsstudio.co" TargetMode="External"/><Relationship Id="rId12" Type="http://schemas.openxmlformats.org/officeDocument/2006/relationships/hyperlink" Target="http://www.camerashy.photography/" TargetMode="External"/><Relationship Id="rId2" Type="http://schemas.openxmlformats.org/officeDocument/2006/relationships/hyperlink" Target="mailto:info@struvephotography.co.uk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arlopaloni.co.uk/" TargetMode="External"/><Relationship Id="rId11" Type="http://schemas.openxmlformats.org/officeDocument/2006/relationships/hyperlink" Target="mailto:scott.near@camerashy.photography" TargetMode="External"/><Relationship Id="rId5" Type="http://schemas.openxmlformats.org/officeDocument/2006/relationships/hyperlink" Target="mailto:info@carlopaloni.co.uk" TargetMode="External"/><Relationship Id="rId10" Type="http://schemas.openxmlformats.org/officeDocument/2006/relationships/hyperlink" Target="https://chloejaneweddingphotography.co.uk/" TargetMode="External"/><Relationship Id="rId4" Type="http://schemas.openxmlformats.org/officeDocument/2006/relationships/hyperlink" Target="http://www.northernayephotography.com/" TargetMode="External"/><Relationship Id="rId9" Type="http://schemas.openxmlformats.org/officeDocument/2006/relationships/hyperlink" Target="mailto:info@chloejaneweddingphotography.co.uk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eeannefraser.com/" TargetMode="External"/><Relationship Id="rId3" Type="http://schemas.openxmlformats.org/officeDocument/2006/relationships/hyperlink" Target="http://www.briarroseflowers.co.uk/" TargetMode="External"/><Relationship Id="rId7" Type="http://schemas.openxmlformats.org/officeDocument/2006/relationships/hyperlink" Target="mailto:info@leeannefraser.com" TargetMode="External"/><Relationship Id="rId12" Type="http://schemas.openxmlformats.org/officeDocument/2006/relationships/hyperlink" Target="mailto:contact@mamua.co.uk" TargetMode="External"/><Relationship Id="rId2" Type="http://schemas.openxmlformats.org/officeDocument/2006/relationships/hyperlink" Target="http://www.helensburghflowershop.co.uk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vanillarose.co.uk/" TargetMode="External"/><Relationship Id="rId11" Type="http://schemas.openxmlformats.org/officeDocument/2006/relationships/hyperlink" Target="http://www.clarepearson.co.uk/" TargetMode="External"/><Relationship Id="rId5" Type="http://schemas.openxmlformats.org/officeDocument/2006/relationships/hyperlink" Target="mailto:achael@vanillarose.co.uk" TargetMode="External"/><Relationship Id="rId10" Type="http://schemas.openxmlformats.org/officeDocument/2006/relationships/hyperlink" Target="http://www.louise-hamill.co.uk/" TargetMode="External"/><Relationship Id="rId4" Type="http://schemas.openxmlformats.org/officeDocument/2006/relationships/hyperlink" Target="mailto:rachael@vanillarose.co.uk" TargetMode="External"/><Relationship Id="rId9" Type="http://schemas.openxmlformats.org/officeDocument/2006/relationships/hyperlink" Target="mailto:louisehamillmua@gmail.com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adavidson300@btinternet.com" TargetMode="External"/><Relationship Id="rId3" Type="http://schemas.openxmlformats.org/officeDocument/2006/relationships/hyperlink" Target="http://www.allseasonshire.com/" TargetMode="External"/><Relationship Id="rId7" Type="http://schemas.openxmlformats.org/officeDocument/2006/relationships/hyperlink" Target="http://www.hireaband.co.uk/" TargetMode="External"/><Relationship Id="rId2" Type="http://schemas.openxmlformats.org/officeDocument/2006/relationships/hyperlink" Target="mailto:ghutchison@allseasonshire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info@hireaband.co.uk" TargetMode="External"/><Relationship Id="rId5" Type="http://schemas.openxmlformats.org/officeDocument/2006/relationships/hyperlink" Target="http://www.hirepowergenerators.co.uk/" TargetMode="External"/><Relationship Id="rId10" Type="http://schemas.openxmlformats.org/officeDocument/2006/relationships/hyperlink" Target="http://www.ceilidhexperience.com/" TargetMode="External"/><Relationship Id="rId4" Type="http://schemas.openxmlformats.org/officeDocument/2006/relationships/hyperlink" Target="mailto:info@hirepowergenerators.co.uk" TargetMode="External"/><Relationship Id="rId9" Type="http://schemas.openxmlformats.org/officeDocument/2006/relationships/hyperlink" Target="mailto:vidson300@btinternet.com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ipingpreference.com/" TargetMode="External"/><Relationship Id="rId3" Type="http://schemas.openxmlformats.org/officeDocument/2006/relationships/hyperlink" Target="http://www.dramsceilidh.com/" TargetMode="External"/><Relationship Id="rId7" Type="http://schemas.openxmlformats.org/officeDocument/2006/relationships/hyperlink" Target="mailto:info@pipingpreference.com" TargetMode="External"/><Relationship Id="rId2" Type="http://schemas.openxmlformats.org/officeDocument/2006/relationships/hyperlink" Target="mailto:info@dramsceilidh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thehustleweddingband.co.uk/" TargetMode="External"/><Relationship Id="rId11" Type="http://schemas.openxmlformats.org/officeDocument/2006/relationships/hyperlink" Target="mailto:piper@skirlsaloud.co.uk" TargetMode="External"/><Relationship Id="rId5" Type="http://schemas.openxmlformats.org/officeDocument/2006/relationships/hyperlink" Target="mailto:thehustleweddingband@gmail.com" TargetMode="External"/><Relationship Id="rId10" Type="http://schemas.openxmlformats.org/officeDocument/2006/relationships/hyperlink" Target="http://www/" TargetMode="External"/><Relationship Id="rId4" Type="http://schemas.openxmlformats.org/officeDocument/2006/relationships/hyperlink" Target="mailto:pippa@pippareidfoster.com" TargetMode="External"/><Relationship Id="rId9" Type="http://schemas.openxmlformats.org/officeDocument/2006/relationships/hyperlink" Target="mailto:435heathermacinnes@aol.com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steveluker@me.com" TargetMode="External"/><Relationship Id="rId3" Type="http://schemas.openxmlformats.org/officeDocument/2006/relationships/hyperlink" Target="http://www.garelochheadcoaches.co.uk/" TargetMode="External"/><Relationship Id="rId7" Type="http://schemas.openxmlformats.org/officeDocument/2006/relationships/hyperlink" Target="http://www.lochgoilheadholidays.com/" TargetMode="External"/><Relationship Id="rId2" Type="http://schemas.openxmlformats.org/officeDocument/2006/relationships/hyperlink" Target="mailto:enquiries@garelochheadcoaches.co.uk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info@lochgoilheadholidays.com" TargetMode="External"/><Relationship Id="rId5" Type="http://schemas.openxmlformats.org/officeDocument/2006/relationships/hyperlink" Target="http://www.wilsonsofrhu.co.uk/" TargetMode="External"/><Relationship Id="rId10" Type="http://schemas.openxmlformats.org/officeDocument/2006/relationships/hyperlink" Target="http://www.rhumhor.com/" TargetMode="External"/><Relationship Id="rId4" Type="http://schemas.openxmlformats.org/officeDocument/2006/relationships/hyperlink" Target="mailto:info@wilsonsofrhu.co.uk" TargetMode="External"/><Relationship Id="rId9" Type="http://schemas.openxmlformats.org/officeDocument/2006/relationships/hyperlink" Target="mailto:enquiry@rhumho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00"/>
              </a:spcBef>
              <a:tabLst>
                <a:tab pos="2385695" algn="l"/>
              </a:tabLst>
            </a:pPr>
            <a:r>
              <a:rPr dirty="0"/>
              <a:t>S</a:t>
            </a:r>
            <a:r>
              <a:rPr spc="5" dirty="0"/>
              <a:t> </a:t>
            </a:r>
            <a:r>
              <a:rPr dirty="0"/>
              <a:t>U</a:t>
            </a:r>
            <a:r>
              <a:rPr spc="5" dirty="0"/>
              <a:t> </a:t>
            </a:r>
            <a:r>
              <a:rPr dirty="0"/>
              <a:t>P</a:t>
            </a:r>
            <a:r>
              <a:rPr spc="5" dirty="0"/>
              <a:t> </a:t>
            </a:r>
            <a:r>
              <a:rPr dirty="0"/>
              <a:t>P</a:t>
            </a:r>
            <a:r>
              <a:rPr spc="5" dirty="0"/>
              <a:t> </a:t>
            </a:r>
            <a:r>
              <a:rPr dirty="0"/>
              <a:t>L</a:t>
            </a:r>
            <a:r>
              <a:rPr spc="5" dirty="0"/>
              <a:t> </a:t>
            </a:r>
            <a:r>
              <a:rPr dirty="0"/>
              <a:t>I</a:t>
            </a:r>
            <a:r>
              <a:rPr spc="5" dirty="0"/>
              <a:t> </a:t>
            </a:r>
            <a:r>
              <a:rPr dirty="0"/>
              <a:t>E</a:t>
            </a:r>
            <a:r>
              <a:rPr spc="5" dirty="0"/>
              <a:t> </a:t>
            </a:r>
            <a:r>
              <a:rPr dirty="0"/>
              <a:t>R</a:t>
            </a:r>
            <a:r>
              <a:rPr spc="5" dirty="0"/>
              <a:t> </a:t>
            </a:r>
            <a:r>
              <a:rPr dirty="0"/>
              <a:t>S	L</a:t>
            </a:r>
            <a:r>
              <a:rPr spc="-30" dirty="0"/>
              <a:t> </a:t>
            </a:r>
            <a:r>
              <a:rPr dirty="0"/>
              <a:t>I</a:t>
            </a:r>
            <a:r>
              <a:rPr spc="-25" dirty="0"/>
              <a:t> </a:t>
            </a:r>
            <a:r>
              <a:rPr dirty="0"/>
              <a:t>S</a:t>
            </a:r>
            <a:r>
              <a:rPr spc="-25" dirty="0"/>
              <a:t> </a:t>
            </a:r>
            <a:r>
              <a:rPr dirty="0"/>
              <a:t>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>
              <a:uFill>
                <a:solidFill>
                  <a:schemeClr val="bg1"/>
                </a:solidFill>
              </a:u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61774" y="3121923"/>
            <a:ext cx="2578100" cy="152118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Nicky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Virginia’s</a:t>
            </a: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Vintage</a:t>
            </a: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Furniture</a:t>
            </a: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Hire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07791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075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549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nicky@virginiasfurniturehire.co.uk</a:t>
            </a:r>
            <a:endParaRPr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www.virginias</a:t>
            </a: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furniture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hire.co.uk</a:t>
            </a:r>
            <a:endParaRPr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</a:endParaRPr>
          </a:p>
          <a:p>
            <a:pPr marL="12700" marR="5080">
              <a:lnSpc>
                <a:spcPct val="102299"/>
              </a:lnSpc>
              <a:spcBef>
                <a:spcPts val="565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Rustic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furniture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hire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from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tables</a:t>
            </a:r>
            <a:r>
              <a:rPr sz="11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and</a:t>
            </a:r>
            <a:r>
              <a:rPr sz="11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chairs, </a:t>
            </a:r>
            <a:r>
              <a:rPr sz="1100" spc="-1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to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bars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and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comfortable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seating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areas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71299" y="5085262"/>
            <a:ext cx="2568575" cy="1334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10"/>
              </a:lnSpc>
              <a:spcBef>
                <a:spcPts val="100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Jenny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ts val="1300"/>
              </a:lnSpc>
            </a:pP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Events</a:t>
            </a:r>
            <a:r>
              <a:rPr sz="1100" b="1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Insurance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ts val="1310"/>
              </a:lnSpc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01425</a:t>
            </a:r>
            <a:r>
              <a:rPr sz="1100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470360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ts val="1310"/>
              </a:lnSpc>
              <a:spcBef>
                <a:spcPts val="545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4"/>
              </a:rPr>
              <a:t>jenny@events-insurance.co.uk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ts val="1310"/>
              </a:lnSpc>
            </a:pP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5"/>
              </a:rPr>
              <a:t>www.events-insurance.co.uk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5080">
              <a:lnSpc>
                <a:spcPct val="102299"/>
              </a:lnSpc>
              <a:spcBef>
                <a:spcPts val="515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Once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off wedding 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insurance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to cover all the </a:t>
            </a:r>
            <a:r>
              <a:rPr sz="1100" spc="-2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‘what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if’s’.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65883" y="1831651"/>
            <a:ext cx="1594485" cy="92583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46100">
              <a:lnSpc>
                <a:spcPts val="1300"/>
              </a:lnSpc>
              <a:spcBef>
                <a:spcPts val="160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Victori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</a:t>
            </a:r>
            <a:b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All </a:t>
            </a: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Dressed </a:t>
            </a: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Up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01389</a:t>
            </a:r>
            <a:r>
              <a:rPr sz="11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604930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ts val="1310"/>
              </a:lnSpc>
              <a:spcBef>
                <a:spcPts val="505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info@alldressed-up.co.uk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ts val="1310"/>
              </a:lnSpc>
            </a:pP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6"/>
              </a:rPr>
              <a:t>www.alldressed-up.co.uk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4165" y="1773703"/>
            <a:ext cx="2971426" cy="523797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11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Savannah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Mademoiselle Weddings</a:t>
            </a:r>
            <a:endParaRPr lang="en-US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07498 204330</a:t>
            </a:r>
            <a:br>
              <a:rPr lang="en-US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contact@mademoisellewedding.com</a:t>
            </a:r>
            <a:endParaRPr lang="en-GB" sz="1100" spc="-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7"/>
              </a:rPr>
              <a:t>www.</a:t>
            </a:r>
            <a:r>
              <a:rPr lang="en-GB"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7"/>
              </a:rPr>
              <a:t>mademoisellewedding.com</a:t>
            </a:r>
            <a:endParaRPr lang="en-GB" sz="1100" b="1" spc="-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Wedding planning and coordination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 panose="020F0302020204030203" pitchFamily="34" charset="0"/>
              <a:cs typeface="Lato"/>
            </a:endParaRPr>
          </a:p>
          <a:p>
            <a:r>
              <a:rPr lang="en-US" sz="11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Lyndsay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Clementine Weddings and Events</a:t>
            </a:r>
            <a:endParaRPr lang="en-US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ts val="1300"/>
              </a:lnSpc>
              <a:spcBef>
                <a:spcPts val="30"/>
              </a:spcBef>
            </a:pPr>
            <a:r>
              <a:rPr lang="en-US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07341559252</a:t>
            </a:r>
            <a:br>
              <a:rPr lang="en-US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US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Lyndsay@clementineweddingsandevents.com</a:t>
            </a:r>
          </a:p>
          <a:p>
            <a:pPr marL="12700">
              <a:lnSpc>
                <a:spcPts val="1300"/>
              </a:lnSpc>
              <a:spcBef>
                <a:spcPts val="30"/>
              </a:spcBef>
            </a:pPr>
            <a:r>
              <a:rPr lang="en-US"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9"/>
              </a:rPr>
              <a:t>www.clementineweddingsandevents.com</a:t>
            </a:r>
            <a:endParaRPr lang="en-US" sz="1100" b="1" spc="-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 pitchFamily="34" charset="0"/>
                <a:cs typeface="Lato"/>
              </a:rPr>
              <a:t>Wedding planning and coordination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US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 panose="020F0302020204030203" pitchFamily="34" charset="0"/>
              <a:cs typeface="Lato"/>
            </a:endParaRPr>
          </a:p>
          <a:p>
            <a:pPr marL="12700">
              <a:lnSpc>
                <a:spcPts val="131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Paulina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ts val="1300"/>
              </a:lnSpc>
            </a:pPr>
            <a:r>
              <a:rPr lang="en-US"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0"/>
              </a:rPr>
              <a:t>Freelance Paulina</a:t>
            </a:r>
            <a:endParaRPr lang="en-US" sz="1100" b="1" spc="-2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ts val="1300"/>
              </a:lnSpc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07525743056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1"/>
              </a:rPr>
              <a:t>paulina.wnuk@hotmail.com</a:t>
            </a:r>
            <a:endParaRPr lang="en-US" sz="1100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</a:pPr>
            <a:r>
              <a:rPr lang="en-US"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0"/>
              </a:rPr>
              <a:t>www.paulinawnuk.co.uk</a:t>
            </a:r>
            <a:endParaRPr lang="en-US" sz="1100" b="1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Wedding planning, coordinating, styling and prop hire</a:t>
            </a: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endParaRPr lang="en-US" sz="1100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480695">
              <a:lnSpc>
                <a:spcPts val="1300"/>
              </a:lnSpc>
              <a:spcBef>
                <a:spcPts val="160"/>
              </a:spcBef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Andrea </a:t>
            </a:r>
            <a:b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US"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Studio </a:t>
            </a:r>
            <a:r>
              <a:rPr lang="en-US"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 </a:t>
            </a: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Design</a:t>
            </a:r>
            <a:b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07765001889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2"/>
              </a:rPr>
              <a:t>andrea@studioa.org.uk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3"/>
              </a:rPr>
              <a:t>www.studioA.org.uk</a:t>
            </a:r>
            <a:endParaRPr lang="en-US" sz="1100" b="1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spcBef>
                <a:spcPts val="30"/>
              </a:spcBef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Prop hire, styling &amp; on-the-day coordination</a:t>
            </a:r>
            <a:endParaRPr lang="en-US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 panose="020F0302020204030203" pitchFamily="34" charset="0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 panose="020F0302020204030203" pitchFamily="34" charset="0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sz="1100" dirty="0">
              <a:uFill>
                <a:solidFill>
                  <a:schemeClr val="bg1"/>
                </a:solidFill>
              </a:uFill>
              <a:latin typeface="Lato-Light" panose="020F0302020204030203" pitchFamily="34" charset="0"/>
              <a:cs typeface="La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526" y="1179424"/>
            <a:ext cx="585597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WEDDING PLANNING,</a:t>
            </a:r>
            <a:r>
              <a:rPr sz="13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VENUE</a:t>
            </a:r>
            <a:r>
              <a:rPr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DESIGN,</a:t>
            </a:r>
            <a:r>
              <a:rPr sz="13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FURNITURE</a:t>
            </a:r>
            <a:r>
              <a:rPr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HIRE</a:t>
            </a:r>
            <a:r>
              <a:rPr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AND</a:t>
            </a:r>
            <a:r>
              <a:rPr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INSURANCE</a:t>
            </a:r>
            <a:endParaRPr sz="130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60949" y="1656006"/>
            <a:ext cx="38100" cy="5148580"/>
            <a:chOff x="3760949" y="1656006"/>
            <a:chExt cx="38100" cy="5148580"/>
          </a:xfrm>
        </p:grpSpPr>
        <p:sp>
          <p:nvSpPr>
            <p:cNvPr id="12" name="object 12"/>
            <p:cNvSpPr/>
            <p:nvPr/>
          </p:nvSpPr>
          <p:spPr>
            <a:xfrm>
              <a:off x="3795868" y="1656006"/>
              <a:ext cx="0" cy="5148580"/>
            </a:xfrm>
            <a:custGeom>
              <a:avLst/>
              <a:gdLst/>
              <a:ahLst/>
              <a:cxnLst/>
              <a:rect l="l" t="t" r="r" b="b"/>
              <a:pathLst>
                <a:path h="5148580">
                  <a:moveTo>
                    <a:pt x="0" y="0"/>
                  </a:moveTo>
                  <a:lnTo>
                    <a:pt x="0" y="5147995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770474" y="1656006"/>
              <a:ext cx="0" cy="5148580"/>
            </a:xfrm>
            <a:custGeom>
              <a:avLst/>
              <a:gdLst/>
              <a:ahLst/>
              <a:cxnLst/>
              <a:rect l="l" t="t" r="r" b="b"/>
              <a:pathLst>
                <a:path h="5148580">
                  <a:moveTo>
                    <a:pt x="0" y="0"/>
                  </a:moveTo>
                  <a:lnTo>
                    <a:pt x="0" y="5147995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464050" y="1656006"/>
            <a:ext cx="2488739" cy="5806718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sv-SE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Louise</a:t>
            </a:r>
            <a:br>
              <a:rPr lang="sv-SE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sv-SE"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Shotgun Weddings/Nomad Events</a:t>
            </a:r>
            <a:br>
              <a:rPr lang="sv-SE"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sv-SE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07970150860</a:t>
            </a: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sv-SE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2"/>
              </a:rPr>
              <a:t>louise@nomadglasgow.com</a:t>
            </a:r>
            <a:br>
              <a:rPr lang="sv-SE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lang="sv-SE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www.shotgunevents.co.uk</a:t>
            </a:r>
            <a:endParaRPr lang="en-GB" sz="1100" b="1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endParaRPr lang="en-GB" sz="1100" b="1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Jonathan </a:t>
            </a:r>
            <a:b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Argyll</a:t>
            </a:r>
            <a:r>
              <a:rPr sz="1100" b="1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Hog</a:t>
            </a:r>
            <a:r>
              <a:rPr sz="1100" b="1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Roasts</a:t>
            </a:r>
            <a:br>
              <a:rPr lang="en-GB"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07788404715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4"/>
              </a:rPr>
              <a:t>argyllhog@gmail.com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5"/>
              </a:rPr>
              <a:t>www.hogroastargyll.co.uk</a:t>
            </a: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Alexis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Flour Den Dunoon</a:t>
            </a:r>
            <a:endParaRPr lang="en-GB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en-GB"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hello@flourden.com</a:t>
            </a:r>
          </a:p>
          <a:p>
            <a:pPr marL="12700">
              <a:spcBef>
                <a:spcPts val="30"/>
              </a:spcBef>
            </a:pPr>
            <a: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6"/>
              </a:rPr>
              <a:t>www.facebook.com/flourdendunoon</a:t>
            </a: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spcBef>
                <a:spcPts val="30"/>
              </a:spcBef>
            </a:pPr>
            <a:r>
              <a:rPr lang="en-GB"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Local bakes and blooms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prstClr val="white"/>
                </a:solidFill>
              </a:uFill>
              <a:latin typeface="Lato-Light"/>
              <a:ea typeface="+mn-ea"/>
              <a:cs typeface="Lato-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-20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"/>
                <a:ea typeface="+mn-ea"/>
                <a:cs typeface="Lato"/>
              </a:rPr>
              <a:t>Three Sisters Bake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prstClr val="white"/>
                </a:solidFill>
              </a:uFill>
              <a:latin typeface="Lato"/>
              <a:ea typeface="+mn-ea"/>
              <a:cs typeface="Lato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-Light"/>
                <a:ea typeface="+mn-ea"/>
                <a:cs typeface="Lato-Light"/>
              </a:rPr>
              <a:t>07734868081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prstClr val="white"/>
                </a:solidFill>
              </a:uFill>
              <a:latin typeface="Lato-Light"/>
              <a:ea typeface="+mn-ea"/>
              <a:cs typeface="Lato-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-10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-Light"/>
                <a:ea typeface="+mn-ea"/>
                <a:cs typeface="Lato-Light"/>
                <a:hlinkClick r:id="rId7"/>
              </a:rPr>
              <a:t>info@threesistersbake.co.uk</a:t>
            </a:r>
            <a:br>
              <a:rPr kumimoji="0" lang="en-GB" sz="1100" b="0" i="0" u="none" strike="noStrike" kern="1200" cap="none" spc="-10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-Light"/>
                <a:ea typeface="+mn-ea"/>
                <a:cs typeface="Lato-Light"/>
              </a:rPr>
            </a:b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"/>
                <a:ea typeface="+mn-ea"/>
                <a:cs typeface="Lato"/>
              </a:rPr>
              <a:t>www.threesistersbake.co.uk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prstClr val="white"/>
                </a:solidFill>
              </a:uFill>
              <a:latin typeface="Lato"/>
              <a:ea typeface="+mn-ea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0250" y="1769758"/>
            <a:ext cx="2488747" cy="448622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387985">
              <a:lnSpc>
                <a:spcPct val="102299"/>
              </a:lnSpc>
              <a:spcBef>
                <a:spcPts val="70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Kirsty </a:t>
            </a:r>
          </a:p>
          <a:p>
            <a:pPr marL="12700" marR="387985">
              <a:lnSpc>
                <a:spcPct val="102299"/>
              </a:lnSpc>
              <a:spcBef>
                <a:spcPts val="7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Regis</a:t>
            </a: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Banqueting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01236</a:t>
            </a:r>
            <a:r>
              <a:rPr sz="1100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734444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sales@regisbanqueting.co.uk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8"/>
              </a:rPr>
              <a:t>www.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8"/>
              </a:rPr>
              <a:t>regisbanqueting.co.uk</a:t>
            </a: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v-SE"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Tristan</a:t>
            </a:r>
            <a:endParaRPr lang="sv-SE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sv-SE" sz="1100" b="1" spc="-8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T</a:t>
            </a:r>
            <a:r>
              <a:rPr lang="sv-SE"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ruffl</a:t>
            </a:r>
            <a:r>
              <a:rPr lang="sv-SE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e</a:t>
            </a:r>
            <a:r>
              <a:rPr lang="sv-SE"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sv-SE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E</a:t>
            </a:r>
            <a:r>
              <a:rPr lang="sv-SE"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v</a:t>
            </a:r>
            <a:r>
              <a:rPr lang="sv-SE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e</a:t>
            </a:r>
            <a:r>
              <a:rPr lang="sv-SE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nts</a:t>
            </a:r>
            <a:endParaRPr lang="sv-SE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sv-SE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07894018130</a:t>
            </a:r>
            <a:endParaRPr lang="sv-SE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sv-SE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9"/>
              </a:rPr>
              <a:t>truffleevents@hotmail.com</a:t>
            </a:r>
            <a:br>
              <a:rPr lang="sv-SE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sv-SE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0"/>
              </a:rPr>
              <a:t>www.truffleevents.com</a:t>
            </a:r>
            <a:endParaRPr lang="sv-SE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endParaRPr lang="sv-SE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endParaRPr lang="en-US" sz="1100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endParaRPr lang="en-US" sz="1100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Angela</a:t>
            </a:r>
            <a:r>
              <a:rPr lang="en-US" sz="1100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&amp;</a:t>
            </a:r>
            <a:r>
              <a:rPr lang="en-US" sz="1100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Kevin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Scozzese</a:t>
            </a:r>
            <a:r>
              <a:rPr lang="en-US"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Wood</a:t>
            </a:r>
            <a:r>
              <a:rPr lang="en-US"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Fired</a:t>
            </a:r>
            <a:r>
              <a:rPr lang="en-US"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Pizza</a:t>
            </a:r>
            <a:endParaRPr lang="en-US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07842510588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1"/>
              </a:rPr>
              <a:t>info@scozzesewoodfiredpizza.co.uk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2"/>
              </a:rPr>
              <a:t>www.scozzesewoodfiredpizza.co.uk</a:t>
            </a:r>
            <a:endParaRPr lang="en-US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spcBef>
                <a:spcPts val="595"/>
              </a:spcBef>
            </a:pPr>
            <a:endParaRPr lang="sv-SE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60949" y="1656006"/>
            <a:ext cx="38100" cy="5148580"/>
            <a:chOff x="3760949" y="1656006"/>
            <a:chExt cx="38100" cy="5148580"/>
          </a:xfrm>
        </p:grpSpPr>
        <p:sp>
          <p:nvSpPr>
            <p:cNvPr id="11" name="object 11"/>
            <p:cNvSpPr/>
            <p:nvPr/>
          </p:nvSpPr>
          <p:spPr>
            <a:xfrm>
              <a:off x="3795868" y="1656006"/>
              <a:ext cx="0" cy="5148580"/>
            </a:xfrm>
            <a:custGeom>
              <a:avLst/>
              <a:gdLst/>
              <a:ahLst/>
              <a:cxnLst/>
              <a:rect l="l" t="t" r="r" b="b"/>
              <a:pathLst>
                <a:path h="5148580">
                  <a:moveTo>
                    <a:pt x="0" y="0"/>
                  </a:moveTo>
                  <a:lnTo>
                    <a:pt x="0" y="5147995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770474" y="1656006"/>
              <a:ext cx="0" cy="5148580"/>
            </a:xfrm>
            <a:custGeom>
              <a:avLst/>
              <a:gdLst/>
              <a:ahLst/>
              <a:cxnLst/>
              <a:rect l="l" t="t" r="r" b="b"/>
              <a:pathLst>
                <a:path h="5148580">
                  <a:moveTo>
                    <a:pt x="0" y="0"/>
                  </a:moveTo>
                  <a:lnTo>
                    <a:pt x="0" y="5147995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898858" y="1063000"/>
            <a:ext cx="344908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CATERING,</a:t>
            </a:r>
            <a:r>
              <a:rPr sz="13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BAR</a:t>
            </a:r>
            <a:r>
              <a:rPr lang="en-GB" sz="13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AND </a:t>
            </a: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BEVERAGE</a:t>
            </a:r>
            <a:r>
              <a:rPr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SUPPLIERS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4819" y="1768487"/>
            <a:ext cx="1876425" cy="3395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Greig</a:t>
            </a:r>
            <a:r>
              <a:rPr sz="1100" u="sng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The</a:t>
            </a:r>
            <a:r>
              <a:rPr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Dispensary</a:t>
            </a:r>
            <a:r>
              <a:rPr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Bar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07585662097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u="sng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2"/>
              </a:rPr>
              <a:t>greig@thedispensarybar.co.uk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www.thedispensarybar.co.uk</a:t>
            </a: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Sue</a:t>
            </a:r>
            <a:endParaRPr lang="en-US"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The</a:t>
            </a:r>
            <a:r>
              <a:rPr lang="en-US"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Gin</a:t>
            </a:r>
            <a:r>
              <a:rPr lang="en-US"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Thing</a:t>
            </a:r>
            <a:endParaRPr lang="en-US"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07545</a:t>
            </a:r>
            <a:r>
              <a:rPr lang="en-US" sz="1100" u="sng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571760</a:t>
            </a:r>
            <a:endParaRPr lang="en-US"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en-US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4"/>
              </a:rPr>
              <a:t>hello@theginthing.co.uk</a:t>
            </a:r>
            <a:endParaRPr lang="en-US"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u="sng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5"/>
              </a:rPr>
              <a:t>ww</a:t>
            </a:r>
            <a:r>
              <a:rPr lang="en-US" sz="1100" b="1" u="sng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5"/>
              </a:rPr>
              <a:t>w</a:t>
            </a:r>
            <a:r>
              <a:rPr lang="en-US"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5"/>
              </a:rPr>
              <a:t>.theginthing.co.uk</a:t>
            </a:r>
            <a:endParaRPr lang="en-US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US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US"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spcBef>
                <a:spcPts val="30"/>
              </a:spcBef>
            </a:pPr>
            <a:r>
              <a:rPr lang="en-US" sz="1100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Nick and Paul</a:t>
            </a:r>
          </a:p>
          <a:p>
            <a:pPr marL="12700">
              <a:spcBef>
                <a:spcPts val="30"/>
              </a:spcBef>
            </a:pPr>
            <a:r>
              <a:rPr lang="en-US" sz="1100" b="1" u="sng" spc="1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Smùid</a:t>
            </a:r>
            <a:endParaRPr lang="en-US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50000"/>
              </a:lnSpc>
            </a:pPr>
            <a:r>
              <a:rPr lang="en-US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</a:rPr>
              <a:t>07788169293</a:t>
            </a:r>
          </a:p>
          <a:p>
            <a:pPr marL="12700">
              <a:lnSpc>
                <a:spcPct val="150000"/>
              </a:lnSpc>
            </a:pPr>
            <a:r>
              <a:rPr lang="en-US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info@smuid.co.uk</a:t>
            </a:r>
            <a:endParaRPr lang="en-US" sz="1100" u="sng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</a:endParaRPr>
          </a:p>
          <a:p>
            <a:pPr marL="12700">
              <a:spcBef>
                <a:spcPts val="30"/>
              </a:spcBef>
            </a:pPr>
            <a:r>
              <a:rPr lang="en-US"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smuid.co.uk</a:t>
            </a:r>
            <a:endParaRPr lang="en-US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819" y="5318271"/>
            <a:ext cx="1586230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1100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Tom</a:t>
            </a:r>
            <a:endParaRPr lang="en-GB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Fyne</a:t>
            </a:r>
            <a:r>
              <a:rPr sz="1100" b="1" u="sng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Ales</a:t>
            </a:r>
            <a:r>
              <a:rPr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Farm</a:t>
            </a:r>
            <a:r>
              <a:rPr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Brewery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01499</a:t>
            </a:r>
            <a:r>
              <a:rPr sz="1100" u="sng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600120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8"/>
              </a:rPr>
              <a:t>enquiries@fyneales.com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www.fyneales.com</a:t>
            </a:r>
            <a:endParaRPr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6747" y="1640250"/>
            <a:ext cx="899794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u="sng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OFFICIANT</a:t>
            </a:r>
            <a:endParaRPr sz="1300" u="sng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76746" y="2087305"/>
            <a:ext cx="2845705" cy="1124603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396240">
              <a:lnSpc>
                <a:spcPct val="102299"/>
              </a:lnSpc>
              <a:spcBef>
                <a:spcPts val="70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Ch</a:t>
            </a:r>
            <a: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r</a:t>
            </a: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is</a:t>
            </a:r>
            <a: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Simm, Celebrant</a:t>
            </a:r>
            <a:b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Independent</a:t>
            </a:r>
            <a:r>
              <a:rPr sz="1100" b="1" u="sng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Celebrant </a:t>
            </a:r>
            <a:r>
              <a:rPr sz="1100" b="1" u="sng" spc="-1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endParaRPr lang="en-GB" sz="1100" b="1" u="sng" spc="-19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396240">
              <a:lnSpc>
                <a:spcPct val="102299"/>
              </a:lnSpc>
              <a:spcBef>
                <a:spcPts val="70"/>
              </a:spcBef>
            </a:pPr>
            <a:r>
              <a:rPr lang="en-GB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07784 062896</a:t>
            </a:r>
            <a:endParaRPr lang="en-GB"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0"/>
              </a:rPr>
              <a:t>chrissimmcelebrant@gmail.com</a:t>
            </a:r>
            <a:b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www.celebratepeople.co.uk/our-celebrants/chris-simm/</a:t>
            </a:r>
            <a:endParaRPr lang="en-GB" sz="1100" b="1" u="sng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61542" y="3445104"/>
            <a:ext cx="228663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Hazel Sharp, Celebrant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Humanist</a:t>
            </a:r>
            <a:r>
              <a:rPr sz="1100" b="1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GB"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Society Scotland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07921 284640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www.humanism.scot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61542" y="4512528"/>
            <a:ext cx="2845707" cy="287764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Anne Skelton, Celebrant</a:t>
            </a:r>
            <a:endParaRPr lang="en-US"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Thistle Ceremonies</a:t>
            </a:r>
            <a:endParaRPr lang="en-US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07532782511</a:t>
            </a:r>
          </a:p>
          <a:p>
            <a:pPr marL="12700" marR="5080">
              <a:lnSpc>
                <a:spcPct val="102299"/>
              </a:lnSpc>
              <a:spcBef>
                <a:spcPts val="565"/>
              </a:spcBef>
            </a:pPr>
            <a: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2"/>
              </a:rPr>
              <a:t>anneskelton@thistle.one</a:t>
            </a:r>
            <a:b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3"/>
              </a:rPr>
              <a:t>www.thistle.one</a:t>
            </a:r>
            <a:endParaRPr lang="en-GB" sz="1100" b="1" u="sng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5080">
              <a:lnSpc>
                <a:spcPct val="102299"/>
              </a:lnSpc>
              <a:spcBef>
                <a:spcPts val="565"/>
              </a:spcBef>
            </a:pPr>
            <a:endParaRPr lang="en-GB" sz="1100" b="1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777875">
              <a:lnSpc>
                <a:spcPct val="102299"/>
              </a:lnSpc>
              <a:spcBef>
                <a:spcPts val="70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Samantha Gillies</a:t>
            </a:r>
            <a: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,</a:t>
            </a: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Registrar </a:t>
            </a:r>
            <a:r>
              <a:rPr sz="1100" u="sng" spc="-204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br>
              <a:rPr lang="en-GB" sz="1100" u="sng" spc="-204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Argyll and Bute </a:t>
            </a: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Council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endParaRPr lang="en-GB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777875">
              <a:lnSpc>
                <a:spcPct val="102299"/>
              </a:lnSpc>
              <a:spcBef>
                <a:spcPts val="7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01546</a:t>
            </a: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605521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5080">
              <a:lnSpc>
                <a:spcPct val="102299"/>
              </a:lnSpc>
              <a:spcBef>
                <a:spcPts val="565"/>
              </a:spcBef>
            </a:pPr>
            <a:r>
              <a:rPr sz="1100" u="sng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4"/>
              </a:rPr>
              <a:t>Samantha.Gillies@argyll-bute.gov.uk </a:t>
            </a: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GB"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5"/>
              </a:rPr>
              <a:t>www.argyll-bute.gov.uk/marriage/</a:t>
            </a: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5080">
              <a:lnSpc>
                <a:spcPct val="102299"/>
              </a:lnSpc>
              <a:spcBef>
                <a:spcPts val="565"/>
              </a:spcBef>
            </a:pP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5080">
              <a:lnSpc>
                <a:spcPct val="102299"/>
              </a:lnSpc>
              <a:spcBef>
                <a:spcPts val="565"/>
              </a:spcBef>
            </a:pP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5080">
              <a:lnSpc>
                <a:spcPct val="102299"/>
              </a:lnSpc>
              <a:spcBef>
                <a:spcPts val="565"/>
              </a:spcBef>
            </a:pP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u="sng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u="sng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 u="sng">
              <a:uFill>
                <a:solidFill>
                  <a:schemeClr val="bg1"/>
                </a:solidFill>
              </a:u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26618" y="1120575"/>
            <a:ext cx="404749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CATERING,</a:t>
            </a:r>
            <a:r>
              <a:rPr sz="1300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BAR,</a:t>
            </a:r>
            <a:r>
              <a:rPr sz="1300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lang="en-GB" sz="1300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AND </a:t>
            </a:r>
            <a:r>
              <a:rPr sz="13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BEVERAGE</a:t>
            </a:r>
            <a:r>
              <a:rPr sz="1300" u="sng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SUPPLIERS</a:t>
            </a:r>
            <a:endParaRPr sz="1300" u="sng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60949" y="1656006"/>
            <a:ext cx="38100" cy="5148580"/>
            <a:chOff x="3760949" y="1656006"/>
            <a:chExt cx="38100" cy="5148580"/>
          </a:xfrm>
        </p:grpSpPr>
        <p:sp>
          <p:nvSpPr>
            <p:cNvPr id="14" name="object 14"/>
            <p:cNvSpPr/>
            <p:nvPr/>
          </p:nvSpPr>
          <p:spPr>
            <a:xfrm>
              <a:off x="3795868" y="1656006"/>
              <a:ext cx="0" cy="5148580"/>
            </a:xfrm>
            <a:custGeom>
              <a:avLst/>
              <a:gdLst/>
              <a:ahLst/>
              <a:cxnLst/>
              <a:rect l="l" t="t" r="r" b="b"/>
              <a:pathLst>
                <a:path h="5148580">
                  <a:moveTo>
                    <a:pt x="0" y="0"/>
                  </a:moveTo>
                  <a:lnTo>
                    <a:pt x="0" y="5147995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 u="sng"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770474" y="1656006"/>
              <a:ext cx="0" cy="5148580"/>
            </a:xfrm>
            <a:custGeom>
              <a:avLst/>
              <a:gdLst/>
              <a:ahLst/>
              <a:cxnLst/>
              <a:rect l="l" t="t" r="r" b="b"/>
              <a:pathLst>
                <a:path h="5148580">
                  <a:moveTo>
                    <a:pt x="0" y="0"/>
                  </a:moveTo>
                  <a:lnTo>
                    <a:pt x="0" y="5147995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 u="sng">
                <a:uFill>
                  <a:solidFill>
                    <a:schemeClr val="bg1"/>
                  </a:solidFill>
                </a:u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181" y="1214655"/>
            <a:ext cx="3190899" cy="3105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3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MARQUEE</a:t>
            </a:r>
            <a:r>
              <a:rPr lang="en-GB" sz="13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S, </a:t>
            </a:r>
            <a:r>
              <a:rPr sz="1300" u="sng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TIPIS</a:t>
            </a:r>
            <a:r>
              <a:rPr lang="en-GB" sz="1300" u="sng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AND STRETCH TENTS</a:t>
            </a:r>
            <a:endParaRPr sz="1300" u="sng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 u="sng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u="sng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Chery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l</a:t>
            </a: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and Kurt</a:t>
            </a:r>
            <a:b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Dream</a:t>
            </a:r>
            <a:r>
              <a:rPr lang="en-GB"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 Under Canvas</a:t>
            </a:r>
            <a:br>
              <a:rPr lang="en-GB"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07754</a:t>
            </a:r>
            <a:r>
              <a:rPr sz="1100" u="sng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226</a:t>
            </a:r>
            <a:r>
              <a:rPr sz="1100" u="sng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435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2"/>
              </a:rPr>
              <a:t>team@dreamtipi.co.uk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www.dreamtipi.co.uk</a:t>
            </a:r>
            <a:endParaRPr lang="en-GB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Tipis and stretch tents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u="sng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Kate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Special</a:t>
            </a:r>
            <a:r>
              <a:rPr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Event</a:t>
            </a:r>
            <a:r>
              <a:rPr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Tipis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0800</a:t>
            </a:r>
            <a:r>
              <a:rPr sz="1100" u="sng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321</a:t>
            </a:r>
            <a:r>
              <a:rPr sz="1100" u="sng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3677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4"/>
              </a:rPr>
              <a:t>kate@specialeventtipis.co.uk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5"/>
              </a:rPr>
              <a:t>www.specialeventtipis.co.uk</a:t>
            </a: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836" y="4269187"/>
            <a:ext cx="203263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ct val="100000"/>
              </a:lnSpc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Mark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2032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Stretch</a:t>
            </a:r>
            <a:r>
              <a:rPr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Tent</a:t>
            </a:r>
            <a:r>
              <a:rPr sz="1100" b="1" u="sng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Scotland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2032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07789</a:t>
            </a:r>
            <a:r>
              <a:rPr sz="1100" u="sng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263</a:t>
            </a:r>
            <a:r>
              <a:rPr sz="1100" u="sng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517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20320">
              <a:lnSpc>
                <a:spcPct val="100000"/>
              </a:lnSpc>
              <a:spcBef>
                <a:spcPts val="600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6"/>
              </a:rPr>
              <a:t>info@stretchtentsscotland.com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20320">
              <a:lnSpc>
                <a:spcPct val="100000"/>
              </a:lnSpc>
              <a:spcBef>
                <a:spcPts val="30"/>
              </a:spcBef>
            </a:pP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7"/>
              </a:rPr>
              <a:t>www.stretchtentsscotland.com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u="sng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u="sng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 u="sng"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760948" y="1214654"/>
            <a:ext cx="50473" cy="6175011"/>
            <a:chOff x="3760949" y="1214655"/>
            <a:chExt cx="38100" cy="5544820"/>
          </a:xfrm>
        </p:grpSpPr>
        <p:sp>
          <p:nvSpPr>
            <p:cNvPr id="7" name="object 7"/>
            <p:cNvSpPr/>
            <p:nvPr/>
          </p:nvSpPr>
          <p:spPr>
            <a:xfrm>
              <a:off x="3795868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 u="sng"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770474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 u="sng">
                <a:uFill>
                  <a:solidFill>
                    <a:schemeClr val="bg1"/>
                  </a:solidFill>
                </a:uFill>
              </a:endParaRPr>
            </a:p>
          </p:txBody>
        </p:sp>
      </p:grpSp>
      <p:sp>
        <p:nvSpPr>
          <p:cNvPr id="9" name="object 3">
            <a:extLst>
              <a:ext uri="{FF2B5EF4-FFF2-40B4-BE49-F238E27FC236}">
                <a16:creationId xmlns:a16="http://schemas.microsoft.com/office/drawing/2014/main" id="{BD10C1CA-FAF6-780D-5B97-31572757482E}"/>
              </a:ext>
            </a:extLst>
          </p:cNvPr>
          <p:cNvSpPr txBox="1"/>
          <p:nvPr/>
        </p:nvSpPr>
        <p:spPr>
          <a:xfrm>
            <a:off x="4446418" y="1214655"/>
            <a:ext cx="2555900" cy="5712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VIDEOGRAPHER</a:t>
            </a:r>
            <a:r>
              <a:rPr lang="en-GB"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S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endParaRPr lang="en-US" sz="110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Drew and Tracy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629920">
              <a:lnSpc>
                <a:spcPct val="102299"/>
              </a:lnSpc>
            </a:pPr>
            <a:r>
              <a:rPr lang="en-US" sz="1100" b="1" spc="1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Jst</a:t>
            </a: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Married Wedding Films</a:t>
            </a:r>
            <a:endParaRPr lang="en-US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07873349254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8"/>
              </a:rPr>
              <a:t>jstrollmedia@gmail.com</a:t>
            </a:r>
            <a:b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9"/>
              </a:rPr>
              <a:t>www.jstmarried.co.uk</a:t>
            </a: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en-GB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Chris</a:t>
            </a:r>
            <a:b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</a:br>
            <a:r>
              <a:rPr lang="en-GB" sz="1100" b="1" spc="1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Chris</a:t>
            </a: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 Kelly Films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  <a:hlinkClick r:id="rId10"/>
              </a:rPr>
              <a:t>chris@chriskellyfilms.com</a:t>
            </a:r>
            <a:b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</a:b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  <a:hlinkClick r:id="rId11"/>
              </a:rPr>
              <a:t>www.chriskellyfilms.com</a:t>
            </a: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/>
            <a: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Dave Rooney</a:t>
            </a:r>
          </a:p>
          <a:p>
            <a:pPr marL="12700"/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Dear Journey Films</a:t>
            </a:r>
          </a:p>
          <a:p>
            <a:pPr marL="12700">
              <a:lnSpc>
                <a:spcPct val="150000"/>
              </a:lnSpc>
            </a:pPr>
            <a: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dearjourneyfilms@gmail.com</a:t>
            </a:r>
          </a:p>
          <a:p>
            <a:pPr marL="12700"/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www.dearjourney.co.uk</a:t>
            </a:r>
            <a:endParaRPr lang="en-US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en-US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en-US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Paul</a:t>
            </a: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 </a:t>
            </a:r>
            <a:b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</a:b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Pavilion Film and Photography </a:t>
            </a:r>
            <a:r>
              <a:rPr lang="en-US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  <a:hlinkClick r:id="rId13"/>
              </a:rPr>
              <a:t>paul@pavilionfilmphotography.com</a:t>
            </a:r>
            <a:endParaRPr lang="en-US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"/>
              </a:rPr>
              <a:t>www.pavilionfilmphotography.com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16450" y="1495425"/>
            <a:ext cx="2465549" cy="3824124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3335" marR="254635">
              <a:lnSpc>
                <a:spcPts val="1350"/>
              </a:lnSpc>
              <a:spcBef>
                <a:spcPts val="320"/>
              </a:spcBef>
            </a:pP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PHOTOGRAPHERS</a:t>
            </a:r>
            <a:endParaRPr lang="en-GB" sz="1300" spc="2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3335" marR="254635">
              <a:lnSpc>
                <a:spcPts val="1350"/>
              </a:lnSpc>
              <a:spcBef>
                <a:spcPts val="320"/>
              </a:spcBef>
            </a:pPr>
            <a:endParaRPr lang="en-GB" sz="1300" spc="2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Kristin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Struve</a:t>
            </a:r>
            <a:r>
              <a:rPr sz="1100" b="1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Photography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07812</a:t>
            </a:r>
            <a:r>
              <a:rPr sz="1100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16859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2"/>
              </a:rPr>
              <a:t>info@struvephotography.co.uk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https://struve.photography/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3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Doug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Northern Aye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Photography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07525194777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en-GB" sz="110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doug@northernayephotography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.co</a:t>
            </a: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4"/>
              </a:rPr>
              <a:t>www.northernayephotography.com</a:t>
            </a: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sz="13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Carlo</a:t>
            </a:r>
            <a:r>
              <a:rPr sz="1100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Paloni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Photographer</a:t>
            </a: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and</a:t>
            </a: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Videographer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5"/>
              </a:rPr>
              <a:t>info@carlopaloni.co.uk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6"/>
              </a:rPr>
              <a:t>www.carlopaloni.co.uk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760949" y="1214655"/>
            <a:ext cx="38100" cy="5544820"/>
            <a:chOff x="3760949" y="1214655"/>
            <a:chExt cx="38100" cy="5544820"/>
          </a:xfrm>
        </p:grpSpPr>
        <p:sp>
          <p:nvSpPr>
            <p:cNvPr id="7" name="object 7"/>
            <p:cNvSpPr/>
            <p:nvPr/>
          </p:nvSpPr>
          <p:spPr>
            <a:xfrm>
              <a:off x="3795868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770474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</p:grpSp>
      <p:sp>
        <p:nvSpPr>
          <p:cNvPr id="4" name="object 3">
            <a:extLst>
              <a:ext uri="{FF2B5EF4-FFF2-40B4-BE49-F238E27FC236}">
                <a16:creationId xmlns:a16="http://schemas.microsoft.com/office/drawing/2014/main" id="{DF007D32-AD72-5B42-2B8C-88226068E4D4}"/>
              </a:ext>
            </a:extLst>
          </p:cNvPr>
          <p:cNvSpPr txBox="1"/>
          <p:nvPr/>
        </p:nvSpPr>
        <p:spPr>
          <a:xfrm>
            <a:off x="797879" y="1495425"/>
            <a:ext cx="2555900" cy="1495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lang="en-GB"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PHOTOGRAPHERS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>
              <a:lnSpc>
                <a:spcPct val="100000"/>
              </a:lnSpc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Simon Lees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Simons Studio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07900278953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GB" sz="1100" spc="-1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7"/>
              </a:rPr>
              <a:t>simon@simonsstudio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7"/>
              </a:rPr>
              <a:t>.co</a:t>
            </a:r>
            <a:r>
              <a:rPr lang="en-GB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.</a:t>
            </a:r>
            <a:r>
              <a:rPr lang="en-GB" sz="1100" spc="-1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8"/>
              </a:rPr>
              <a:t>www.</a:t>
            </a:r>
            <a:r>
              <a:rPr lang="en-GB" sz="1100" b="1" spc="5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8"/>
              </a:rPr>
              <a:t>simonsstudio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8"/>
              </a:rPr>
              <a:t>.co.uk</a:t>
            </a:r>
            <a: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5080">
              <a:lnSpc>
                <a:spcPct val="102299"/>
              </a:lnSpc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52F4E1F-CB52-64A1-6EB2-3930C85C86C4}"/>
              </a:ext>
            </a:extLst>
          </p:cNvPr>
          <p:cNvSpPr txBox="1"/>
          <p:nvPr/>
        </p:nvSpPr>
        <p:spPr>
          <a:xfrm>
            <a:off x="797879" y="3095625"/>
            <a:ext cx="2895592" cy="2380652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Chloé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Chloé</a:t>
            </a:r>
            <a:r>
              <a:rPr sz="1100" b="1" u="sng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Jane</a:t>
            </a:r>
            <a:r>
              <a:rPr sz="1100" b="1" u="sng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Photography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0776</a:t>
            </a:r>
            <a:r>
              <a:rPr sz="1100" u="sng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915</a:t>
            </a:r>
            <a:r>
              <a:rPr sz="1100" u="sng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8581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134620">
              <a:lnSpc>
                <a:spcPct val="102299"/>
              </a:lnSpc>
              <a:spcBef>
                <a:spcPts val="570"/>
              </a:spcBef>
            </a:pPr>
            <a:r>
              <a:rPr sz="1100" u="sng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9"/>
              </a:rPr>
              <a:t>info@chloejaneweddingphotography.co.uk </a:t>
            </a:r>
            <a:r>
              <a:rPr sz="1100" u="sng" spc="-2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0"/>
              </a:rPr>
              <a:t>www.chloejaneweddingphotography.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0"/>
              </a:rPr>
              <a:t>co.uk</a:t>
            </a:r>
            <a:endParaRPr lang="en-GB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34620">
              <a:lnSpc>
                <a:spcPct val="102299"/>
              </a:lnSpc>
              <a:spcBef>
                <a:spcPts val="570"/>
              </a:spcBef>
            </a:pPr>
            <a:endParaRPr lang="en-GB" sz="1100" b="1" u="sng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</a:pP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Scott</a:t>
            </a:r>
            <a:r>
              <a:rPr lang="en-US" sz="1100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Near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Camera</a:t>
            </a:r>
            <a:r>
              <a:rPr lang="en-US" sz="1100" b="1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Shy</a:t>
            </a:r>
            <a:endParaRPr lang="en-US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07977</a:t>
            </a:r>
            <a:r>
              <a:rPr lang="en-US" sz="11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634988</a:t>
            </a:r>
            <a:r>
              <a:rPr lang="en-US" sz="11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/</a:t>
            </a:r>
            <a:r>
              <a:rPr lang="en-US" sz="11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0131</a:t>
            </a:r>
            <a:r>
              <a:rPr lang="en-US"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4634988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1100" spc="-1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1"/>
              </a:rPr>
              <a:t>scott.near@camerashy.photography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2"/>
              </a:rPr>
              <a:t>www.camerashy.photography</a:t>
            </a:r>
            <a:endParaRPr lang="en-US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34620">
              <a:lnSpc>
                <a:spcPct val="102299"/>
              </a:lnSpc>
              <a:spcBef>
                <a:spcPts val="570"/>
              </a:spcBef>
            </a:pP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8532" y="2638425"/>
            <a:ext cx="3647520" cy="3839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48410">
              <a:lnSpc>
                <a:spcPct val="102299"/>
              </a:lnSpc>
              <a:spcBef>
                <a:spcPts val="919"/>
              </a:spcBef>
            </a:pPr>
            <a:r>
              <a:rPr lang="nl-NL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Denise </a:t>
            </a:r>
            <a:br>
              <a:rPr lang="nl-NL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nl-NL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Helensburgh</a:t>
            </a:r>
            <a:r>
              <a:rPr lang="nl-NL" sz="1100" b="1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nl-NL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Flowers </a:t>
            </a:r>
            <a:r>
              <a:rPr lang="nl-NL" sz="1100" b="1" spc="-1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br>
              <a:rPr lang="nl-NL" sz="1100" b="1" spc="-1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lang="nl-NL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01436</a:t>
            </a:r>
            <a:r>
              <a:rPr lang="nl-NL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nl-NL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677727</a:t>
            </a:r>
          </a:p>
          <a:p>
            <a:pPr marL="12700" marR="1248410">
              <a:lnSpc>
                <a:spcPct val="102299"/>
              </a:lnSpc>
              <a:spcBef>
                <a:spcPts val="919"/>
              </a:spcBef>
            </a:pPr>
            <a:r>
              <a:rPr lang="nl-NL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info@helensburghflowershop.co.uk </a:t>
            </a:r>
            <a:r>
              <a:rPr lang="nl-NL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2"/>
              </a:rPr>
              <a:t>www.helensburghflowershop.co.uk</a:t>
            </a:r>
            <a:endParaRPr lang="nl-NL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248410">
              <a:lnSpc>
                <a:spcPct val="102299"/>
              </a:lnSpc>
              <a:spcBef>
                <a:spcPts val="919"/>
              </a:spcBef>
            </a:pPr>
            <a:endParaRPr lang="nl-NL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</a:pPr>
            <a:endParaRPr lang="en-GB" sz="1100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Melanie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spcBef>
                <a:spcPts val="30"/>
              </a:spcBef>
            </a:pP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Briar Rose Design</a:t>
            </a:r>
          </a:p>
          <a:p>
            <a:pPr marL="12700">
              <a:spcBef>
                <a:spcPts val="30"/>
              </a:spcBef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07472076217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hello@briarroseflowers.co.uk </a:t>
            </a:r>
            <a:b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www.</a:t>
            </a:r>
            <a:r>
              <a:rPr lang="en-GB" sz="1100" b="1" spc="5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briarroseflowers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.co.uk</a:t>
            </a: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-5" normalizeH="0" baseline="0" noProof="0" dirty="0">
              <a:ln>
                <a:noFill/>
              </a:ln>
              <a:solidFill>
                <a:srgbClr val="BA7F6D"/>
              </a:solidFill>
              <a:effectLst/>
              <a:uLnTx/>
              <a:uFill>
                <a:solidFill>
                  <a:prstClr val="white"/>
                </a:solidFill>
              </a:uFill>
              <a:latin typeface="Lato-Light"/>
              <a:ea typeface="+mn-ea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Rachel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Vanilla</a:t>
            </a:r>
            <a:r>
              <a:rPr sz="1100" b="1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Rose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0779</a:t>
            </a:r>
            <a:r>
              <a:rPr sz="1100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886</a:t>
            </a:r>
            <a:r>
              <a:rPr sz="1100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8885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4"/>
              </a:rPr>
              <a:t>r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5"/>
              </a:rPr>
              <a:t>achael@vanillarose.co.uk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6"/>
              </a:rPr>
              <a:t>www.vanillarose.co.uk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92650" y="1225693"/>
            <a:ext cx="2438398" cy="51422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MAKEUP</a:t>
            </a:r>
            <a:r>
              <a:rPr sz="13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&amp;</a:t>
            </a:r>
            <a:r>
              <a:rPr sz="1300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HAIR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 marR="810895">
              <a:lnSpc>
                <a:spcPct val="102299"/>
              </a:lnSpc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Le</a:t>
            </a:r>
            <a:r>
              <a:rPr lang="en-GB" sz="1100" spc="-5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eA</a:t>
            </a:r>
            <a:r>
              <a:rPr sz="1100" spc="-5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nne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Fraser 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endParaRPr lang="en-GB" sz="1100" spc="-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810895">
              <a:lnSpc>
                <a:spcPct val="102299"/>
              </a:lnSpc>
            </a:pPr>
            <a: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Hair and MUA</a:t>
            </a:r>
          </a:p>
          <a:p>
            <a:pPr marL="12700" marR="810895">
              <a:lnSpc>
                <a:spcPct val="102299"/>
              </a:lnSpc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07926</a:t>
            </a:r>
            <a:r>
              <a:rPr sz="1100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491</a:t>
            </a:r>
            <a:r>
              <a:rPr sz="1100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104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7"/>
              </a:rPr>
              <a:t>info@leeannefraser.com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8"/>
              </a:rPr>
              <a:t>www.leeannefraser.com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3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889635">
              <a:lnSpc>
                <a:spcPct val="102299"/>
              </a:lnSpc>
              <a:spcBef>
                <a:spcPts val="919"/>
              </a:spcBef>
            </a:pPr>
            <a:r>
              <a:rPr lang="en-GB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Louise Hamill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br>
              <a:rPr lang="en-GB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Make</a:t>
            </a:r>
            <a:r>
              <a:rPr lang="en-GB" sz="1100" b="1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GB" sz="1100" b="1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Up</a:t>
            </a:r>
            <a:r>
              <a:rPr lang="en-GB" sz="1100" b="1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Artist </a:t>
            </a: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07814346484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9"/>
              </a:rPr>
              <a:t>louisehamillmua@gmail.com</a:t>
            </a:r>
            <a:b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0"/>
              </a:rPr>
              <a:t>www.louise-hamill.co.uk</a:t>
            </a:r>
            <a:endParaRPr lang="en-GB" sz="1100" b="1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sz="1300" b="1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Clare Pearson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Hair</a:t>
            </a: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&amp;</a:t>
            </a: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MUA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01631</a:t>
            </a:r>
            <a:r>
              <a:rPr sz="1100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570072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info@clarepearson.co</a:t>
            </a: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.</a:t>
            </a:r>
            <a:r>
              <a:rPr lang="en-GB" sz="1100" spc="-5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1"/>
              </a:rPr>
              <a:t>www.clarepearson.co</a:t>
            </a: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1"/>
              </a:rPr>
              <a:t>.</a:t>
            </a:r>
            <a:r>
              <a:rPr lang="en-GB" sz="1100" b="1" spc="1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1"/>
              </a:rPr>
              <a:t>uk</a:t>
            </a: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386205" algn="just">
              <a:lnSpc>
                <a:spcPct val="102299"/>
              </a:lnSpc>
              <a:spcBef>
                <a:spcPts val="919"/>
              </a:spcBef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Michelle </a:t>
            </a:r>
            <a:r>
              <a:rPr lang="en-US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Allison </a:t>
            </a: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US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Make</a:t>
            </a:r>
            <a:r>
              <a:rPr lang="en-US" sz="1100" b="1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b="1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Up</a:t>
            </a:r>
            <a:r>
              <a:rPr lang="en-US" sz="1100" b="1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Artist </a:t>
            </a:r>
            <a:r>
              <a:rPr lang="en-US" sz="1100" b="1" spc="-204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07921514281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2"/>
              </a:rPr>
              <a:t>contact@mamua.co.uk</a:t>
            </a:r>
            <a:endParaRPr lang="en-US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60949" y="1214655"/>
            <a:ext cx="38100" cy="5544820"/>
            <a:chOff x="3760949" y="1214655"/>
            <a:chExt cx="38100" cy="5544820"/>
          </a:xfrm>
        </p:grpSpPr>
        <p:sp>
          <p:nvSpPr>
            <p:cNvPr id="8" name="object 8"/>
            <p:cNvSpPr/>
            <p:nvPr/>
          </p:nvSpPr>
          <p:spPr>
            <a:xfrm>
              <a:off x="3795868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770474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</p:grpSp>
      <p:sp>
        <p:nvSpPr>
          <p:cNvPr id="10" name="object 4">
            <a:extLst>
              <a:ext uri="{FF2B5EF4-FFF2-40B4-BE49-F238E27FC236}">
                <a16:creationId xmlns:a16="http://schemas.microsoft.com/office/drawing/2014/main" id="{E1B9BE92-AA81-4FCD-800E-717B9D7F4019}"/>
              </a:ext>
            </a:extLst>
          </p:cNvPr>
          <p:cNvSpPr txBox="1"/>
          <p:nvPr/>
        </p:nvSpPr>
        <p:spPr>
          <a:xfrm>
            <a:off x="818532" y="1212328"/>
            <a:ext cx="2926550" cy="1251753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755"/>
              </a:spcBef>
            </a:pP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FLORISTS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 marR="5080">
              <a:lnSpc>
                <a:spcPct val="102299"/>
              </a:lnSpc>
              <a:spcBef>
                <a:spcPts val="53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Flowers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are an 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extremely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personal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taste and </a:t>
            </a:r>
            <a:r>
              <a:rPr sz="1100" spc="-2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vital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part of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your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décor –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be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as creative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321310">
              <a:lnSpc>
                <a:spcPct val="102299"/>
              </a:lnSpc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as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you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want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to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be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and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rely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on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these tried and tested </a:t>
            </a:r>
            <a:r>
              <a:rPr sz="1100" spc="-2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suppliers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or </a:t>
            </a: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y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our</a:t>
            </a: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own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: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>
              <a:lnSpc>
                <a:spcPct val="100000"/>
              </a:lnSpc>
            </a:pPr>
            <a:endParaRPr sz="13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603" y="1178920"/>
            <a:ext cx="3027045" cy="531722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3335" marR="937894">
              <a:lnSpc>
                <a:spcPts val="1350"/>
              </a:lnSpc>
              <a:spcBef>
                <a:spcPts val="320"/>
              </a:spcBef>
            </a:pPr>
            <a:r>
              <a:rPr sz="13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GENERATORS</a:t>
            </a:r>
            <a:r>
              <a:rPr lang="en-GB" sz="13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-27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AND</a:t>
            </a:r>
            <a:r>
              <a:rPr lang="en-GB"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HEATING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Garry</a:t>
            </a:r>
            <a:r>
              <a:rPr sz="1100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Hutchison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All</a:t>
            </a:r>
            <a:r>
              <a:rPr sz="1100" b="1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Seasons</a:t>
            </a: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Hire</a:t>
            </a: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–</a:t>
            </a: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Heating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0141</a:t>
            </a:r>
            <a:r>
              <a:rPr sz="1100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537</a:t>
            </a:r>
            <a:r>
              <a:rPr sz="1100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2270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2"/>
              </a:rPr>
              <a:t>ghutchison@allseasonshire.com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www.allseasonshire.com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3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Hire</a:t>
            </a:r>
            <a:r>
              <a:rPr sz="1100" b="1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Power</a:t>
            </a: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Generators</a:t>
            </a:r>
            <a:r>
              <a:rPr sz="1100" b="1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Ltd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0141</a:t>
            </a:r>
            <a:r>
              <a:rPr sz="1100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778</a:t>
            </a:r>
            <a:r>
              <a:rPr sz="1100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2867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4"/>
              </a:rPr>
              <a:t>info@hirepowergenerators.co.uk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5"/>
              </a:rPr>
              <a:t>www.hirepowergenerators.co.uk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3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lang="en-GB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3335">
              <a:lnSpc>
                <a:spcPct val="100000"/>
              </a:lnSpc>
            </a:pPr>
            <a:r>
              <a:rPr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DOG </a:t>
            </a: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BOARDING</a:t>
            </a:r>
            <a:r>
              <a:rPr sz="1300" spc="28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AND</a:t>
            </a: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WALKING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 marR="5080">
              <a:lnSpc>
                <a:spcPct val="102299"/>
              </a:lnSpc>
              <a:spcBef>
                <a:spcPts val="525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Pets are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welcome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to stay in the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cottages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at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Carrick Castle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Estate – but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you 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may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want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to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book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them in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for a walk or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two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during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your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stay,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or perhaps check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them into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boarding for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the 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duration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of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you</a:t>
            </a: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r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weekend. </a:t>
            </a:r>
            <a:endParaRPr lang="en-GB" sz="1100" spc="-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5080">
              <a:lnSpc>
                <a:spcPct val="102299"/>
              </a:lnSpc>
              <a:spcBef>
                <a:spcPts val="525"/>
              </a:spcBef>
            </a:pPr>
            <a:endParaRPr sz="13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1845310">
              <a:lnSpc>
                <a:spcPct val="102299"/>
              </a:lnSpc>
              <a:spcBef>
                <a:spcPts val="925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Tom Ducat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b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DuCatsandDogs</a:t>
            </a:r>
            <a:endParaRPr lang="en-GB" sz="1100" b="1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845310">
              <a:lnSpc>
                <a:spcPct val="102299"/>
              </a:lnSpc>
              <a:spcBef>
                <a:spcPts val="925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</a:t>
            </a: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7385 060 070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ducatsanddogs@hotmail.com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6854" y="1187911"/>
            <a:ext cx="3423489" cy="5512343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3335" marR="920750">
              <a:lnSpc>
                <a:spcPts val="1350"/>
              </a:lnSpc>
              <a:spcBef>
                <a:spcPts val="320"/>
              </a:spcBef>
            </a:pP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BANDS</a:t>
            </a:r>
            <a:r>
              <a:rPr sz="13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AND</a:t>
            </a:r>
            <a:r>
              <a:rPr sz="1300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MUSICAL </a:t>
            </a:r>
            <a:r>
              <a:rPr sz="1300" spc="-27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</a:t>
            </a:r>
            <a:r>
              <a:rPr sz="1300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EQUIPTMENT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>
              <a:lnSpc>
                <a:spcPct val="100000"/>
              </a:lnSpc>
            </a:pPr>
            <a:endParaRPr sz="17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 marL="12700" marR="5080">
              <a:lnSpc>
                <a:spcPct val="102299"/>
              </a:lnSpc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Bands,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music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style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and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entertainment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are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all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very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personal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tastes and this is an area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we </a:t>
            </a:r>
            <a:r>
              <a:rPr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know our brides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and grooms 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like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to lead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the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way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– we 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have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suggested some contacts </a:t>
            </a:r>
            <a:r>
              <a:rPr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below</a:t>
            </a:r>
            <a:r>
              <a:rPr sz="1100" spc="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but</a:t>
            </a:r>
            <a:r>
              <a:rPr sz="1100" spc="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we</a:t>
            </a:r>
            <a:r>
              <a:rPr sz="1100" spc="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welcome</a:t>
            </a:r>
            <a:r>
              <a:rPr sz="1100" spc="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all</a:t>
            </a:r>
            <a:r>
              <a:rPr sz="1100" spc="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styles</a:t>
            </a:r>
            <a:r>
              <a:rPr sz="1100" spc="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and</a:t>
            </a:r>
            <a:r>
              <a:rPr sz="1100" spc="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tastes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at Carrick Castle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Estate. </a:t>
            </a:r>
            <a:endParaRPr lang="en-GB" sz="110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5080">
              <a:lnSpc>
                <a:spcPct val="102299"/>
              </a:lnSpc>
            </a:pPr>
            <a:endParaRPr lang="en-GB" sz="110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5080">
              <a:lnSpc>
                <a:spcPct val="102299"/>
              </a:lnSpc>
            </a:pPr>
            <a:endParaRPr lang="en-GB" sz="110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Gay</a:t>
            </a:r>
            <a:r>
              <a:rPr lang="en-GB"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e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Hire</a:t>
            </a:r>
            <a:r>
              <a:rPr sz="1100" b="1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A</a:t>
            </a:r>
            <a:r>
              <a:rPr sz="1100" b="1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Band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0141 413 40 60/07816 844 623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6"/>
              </a:rPr>
              <a:t>info@hireaband.co.uk</a:t>
            </a:r>
            <a:endParaRPr lang="en-GB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7"/>
              </a:rPr>
              <a:t>www.hireaband.co.uk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lang="en-GB" sz="165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65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639570">
              <a:lnSpc>
                <a:spcPct val="102299"/>
              </a:lnSpc>
              <a:spcBef>
                <a:spcPts val="5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Alistai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r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D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vidson  </a:t>
            </a:r>
            <a:b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Canned Haggis </a:t>
            </a:r>
            <a:r>
              <a:rPr sz="1100" b="1" spc="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01369704280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8"/>
              </a:rPr>
              <a:t>ada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9"/>
              </a:rPr>
              <a:t>vidson300@btinternet.com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GB" sz="165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1456690">
              <a:lnSpc>
                <a:spcPct val="102299"/>
              </a:lnSpc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Norman 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MacKay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b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spc="5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Ceilid</a:t>
            </a:r>
            <a:r>
              <a:rPr sz="1100" b="1" spc="10" dirty="0" err="1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</a:t>
            </a: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Experience </a:t>
            </a:r>
            <a:b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07867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515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097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en-GB"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info@ceilidhexperience.com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0"/>
              </a:rPr>
              <a:t>www.ceilidhexperience.com</a:t>
            </a: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60949" y="1214655"/>
            <a:ext cx="38100" cy="5760720"/>
            <a:chOff x="3760949" y="1214655"/>
            <a:chExt cx="38100" cy="5760720"/>
          </a:xfrm>
        </p:grpSpPr>
        <p:sp>
          <p:nvSpPr>
            <p:cNvPr id="6" name="object 6"/>
            <p:cNvSpPr/>
            <p:nvPr/>
          </p:nvSpPr>
          <p:spPr>
            <a:xfrm>
              <a:off x="3795868" y="1214655"/>
              <a:ext cx="0" cy="5760720"/>
            </a:xfrm>
            <a:custGeom>
              <a:avLst/>
              <a:gdLst/>
              <a:ahLst/>
              <a:cxnLst/>
              <a:rect l="l" t="t" r="r" b="b"/>
              <a:pathLst>
                <a:path h="5760720">
                  <a:moveTo>
                    <a:pt x="0" y="0"/>
                  </a:moveTo>
                  <a:lnTo>
                    <a:pt x="0" y="5760351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770474" y="1214655"/>
              <a:ext cx="0" cy="5760720"/>
            </a:xfrm>
            <a:custGeom>
              <a:avLst/>
              <a:gdLst/>
              <a:ahLst/>
              <a:cxnLst/>
              <a:rect l="l" t="t" r="r" b="b"/>
              <a:pathLst>
                <a:path h="5760720">
                  <a:moveTo>
                    <a:pt x="0" y="0"/>
                  </a:moveTo>
                  <a:lnTo>
                    <a:pt x="0" y="5760351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sz="half" idx="2"/>
          </p:nvPr>
        </p:nvSpPr>
        <p:spPr>
          <a:xfrm>
            <a:off x="562948" y="1188425"/>
            <a:ext cx="3672501" cy="514390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3335" marR="528320">
              <a:lnSpc>
                <a:spcPts val="1350"/>
              </a:lnSpc>
              <a:spcBef>
                <a:spcPts val="320"/>
              </a:spcBef>
            </a:pPr>
            <a:r>
              <a:rPr spc="20" dirty="0">
                <a:uFill>
                  <a:solidFill>
                    <a:schemeClr val="bg1"/>
                  </a:solidFill>
                </a:uFill>
              </a:rPr>
              <a:t>BANDS</a:t>
            </a:r>
            <a:r>
              <a:rPr spc="-25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spc="15" dirty="0">
                <a:uFill>
                  <a:solidFill>
                    <a:schemeClr val="bg1"/>
                  </a:solidFill>
                </a:uFill>
              </a:rPr>
              <a:t>AND</a:t>
            </a:r>
            <a:r>
              <a:rPr spc="-20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spc="25" dirty="0">
                <a:uFill>
                  <a:solidFill>
                    <a:schemeClr val="bg1"/>
                  </a:solidFill>
                </a:uFill>
              </a:rPr>
              <a:t>MUSICAL </a:t>
            </a:r>
            <a:r>
              <a:rPr spc="-265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en-GB" spc="20" dirty="0">
                <a:uFill>
                  <a:solidFill>
                    <a:schemeClr val="bg1"/>
                  </a:solidFill>
                </a:uFill>
              </a:rPr>
              <a:t>ENTERTAINMENT</a:t>
            </a:r>
            <a:endParaRPr spc="20" dirty="0">
              <a:uFill>
                <a:solidFill>
                  <a:schemeClr val="bg1"/>
                </a:solidFill>
              </a:uFill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lang="en-GB" spc="20" dirty="0">
              <a:uFill>
                <a:solidFill>
                  <a:schemeClr val="bg1"/>
                </a:solidFill>
              </a:uFill>
            </a:endParaRPr>
          </a:p>
          <a:p>
            <a:pPr marL="12700" marR="1001394">
              <a:lnSpc>
                <a:spcPct val="102299"/>
              </a:lnSpc>
              <a:defRPr/>
            </a:pPr>
            <a:r>
              <a:rPr kumimoji="0" lang="en-US" sz="1100" b="1" i="0" u="none" strike="noStrike" kern="0" cap="none" spc="5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"/>
                <a:ea typeface="+mn-ea"/>
                <a:cs typeface="Lato"/>
              </a:rPr>
              <a:t>Dominic Halpin and the Honey B’s</a:t>
            </a:r>
            <a:br>
              <a:rPr kumimoji="0" lang="en-US" sz="1100" b="1" i="0" u="none" strike="noStrike" kern="0" cap="none" spc="5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"/>
                <a:ea typeface="+mn-ea"/>
                <a:cs typeface="Lato"/>
              </a:rPr>
            </a:br>
            <a:r>
              <a:rPr lang="en-GB" sz="1100" dirty="0">
                <a:uFill>
                  <a:solidFill>
                    <a:prstClr val="white"/>
                  </a:solidFill>
                </a:uFill>
                <a:latin typeface="Lato-Light"/>
                <a:cs typeface="Lato-Light"/>
              </a:rPr>
              <a:t>Martin Thornton – Production Manager</a:t>
            </a:r>
          </a:p>
          <a:p>
            <a:pPr marL="12700" marR="1001394" lvl="0" indent="0" defTabSz="914400" eaLnBrk="1" fontAlgn="auto" latinLnBrk="0" hangingPunct="1">
              <a:lnSpc>
                <a:spcPct val="102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-Light"/>
                <a:ea typeface="+mn-ea"/>
                <a:cs typeface="Lato-Light"/>
              </a:rPr>
              <a:t>07796861140</a:t>
            </a:r>
            <a:br>
              <a:rPr lang="en-US" sz="1100" dirty="0">
                <a:uFill>
                  <a:solidFill>
                    <a:prstClr val="white"/>
                  </a:solidFill>
                </a:uFill>
                <a:latin typeface="Lato-Light"/>
                <a:cs typeface="Lato-Light"/>
              </a:rPr>
            </a:br>
            <a:r>
              <a:rPr lang="en-GB" sz="1100" dirty="0">
                <a:uFill>
                  <a:solidFill>
                    <a:prstClr val="white"/>
                  </a:solidFill>
                </a:uFill>
                <a:latin typeface="Lato-Light"/>
                <a:cs typeface="Lato-Light"/>
              </a:rPr>
              <a:t>martin@mttechnical.me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BA7F6D"/>
              </a:solidFill>
              <a:effectLst/>
              <a:uLnTx/>
              <a:uFill>
                <a:solidFill>
                  <a:prstClr val="white"/>
                </a:solidFill>
              </a:uFill>
              <a:latin typeface="Lato-Light"/>
              <a:ea typeface="+mn-ea"/>
              <a:cs typeface="Lato-Light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5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prstClr val="white"/>
                  </a:solidFill>
                </a:uFill>
                <a:latin typeface="Lato"/>
                <a:ea typeface="+mn-ea"/>
                <a:cs typeface="Lato"/>
              </a:rPr>
              <a:t>www.dominichalpin.com</a:t>
            </a:r>
            <a:endParaRPr lang="en-GB" spc="20" dirty="0">
              <a:uFill>
                <a:solidFill>
                  <a:schemeClr val="bg1"/>
                </a:solidFill>
              </a:uFill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pc="20" dirty="0">
              <a:uFill>
                <a:solidFill>
                  <a:schemeClr val="bg1"/>
                </a:solidFill>
              </a:uFill>
            </a:endParaRPr>
          </a:p>
          <a:p>
            <a:pPr marL="12700" marR="1001394">
              <a:lnSpc>
                <a:spcPct val="102299"/>
              </a:lnSpc>
            </a:pPr>
            <a:r>
              <a:rPr sz="1100" b="1" spc="5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Drams</a:t>
            </a:r>
            <a:r>
              <a:rPr sz="1100" b="1" spc="-3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Ceilidh</a:t>
            </a:r>
            <a:r>
              <a:rPr sz="1100" b="1" spc="-3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Band </a:t>
            </a:r>
            <a:r>
              <a:rPr sz="1100" b="1" spc="-195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br>
              <a:rPr lang="en-GB" sz="1100" b="1" spc="-195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(Band </a:t>
            </a:r>
            <a:r>
              <a:rPr sz="1100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and Piper) </a:t>
            </a: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br>
              <a:rPr lang="en-GB"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07500</a:t>
            </a:r>
            <a:r>
              <a:rPr sz="1100" spc="-1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934338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spc="-1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2"/>
              </a:rPr>
              <a:t>info@dramsceilidh.com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spc="5" dirty="0"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3"/>
              </a:rPr>
              <a:t>www.dramsceilidh.com</a:t>
            </a:r>
            <a:endParaRPr lang="en-GB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483234">
              <a:lnSpc>
                <a:spcPct val="102299"/>
              </a:lnSpc>
              <a:spcBef>
                <a:spcPts val="919"/>
              </a:spcBef>
            </a:pPr>
            <a:r>
              <a:rPr lang="en-GB" sz="1100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Grant</a:t>
            </a:r>
            <a:br>
              <a:rPr lang="en-GB"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spc="1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Clan An Drumma</a:t>
            </a:r>
            <a:br>
              <a:rPr lang="en-GB" sz="1100" b="1" spc="-20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lang="en-GB"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​bookings@cadtribal.com</a:t>
            </a:r>
            <a:br>
              <a:rPr lang="en-GB"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spc="5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www.clannandrumma.co.uk</a:t>
            </a:r>
            <a:endParaRPr lang="en-GB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r>
              <a:rPr lang="en-GB" sz="1100" b="1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Pippa Reid-Foster - Harpist</a:t>
            </a:r>
            <a:endParaRPr sz="1100" b="1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07703</a:t>
            </a:r>
            <a:r>
              <a:rPr sz="1100" spc="-4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674105</a:t>
            </a:r>
            <a:br>
              <a:rPr lang="en-GB"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nn-NO" sz="1100" spc="-1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4"/>
              </a:rPr>
              <a:t>pippa@pippareidfoster.com</a:t>
            </a:r>
            <a:endParaRPr lang="nn-NO" sz="1100" spc="-1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nn-NO" sz="1100" b="1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pippareidfoster.com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nn-NO" sz="1100" b="1" spc="10" dirty="0">
              <a:uFill>
                <a:solidFill>
                  <a:schemeClr val="bg1"/>
                </a:solidFill>
              </a:uFill>
              <a:latin typeface="Lato-Light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spc="1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The</a:t>
            </a:r>
            <a:r>
              <a:rPr sz="1100" b="1" spc="-3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Hustle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01563</a:t>
            </a:r>
            <a:r>
              <a:rPr sz="1100" spc="-3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852</a:t>
            </a:r>
            <a:r>
              <a:rPr sz="1100" spc="-2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243</a:t>
            </a: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5"/>
              </a:rPr>
              <a:t>thehustleweddingband@gmail.com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5" dirty="0"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6"/>
              </a:rPr>
              <a:t>www.thehustleweddingband.co.uk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16454" y="1188415"/>
            <a:ext cx="2714596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PIPERS</a:t>
            </a:r>
            <a:r>
              <a:rPr lang="en-GB" sz="1300" spc="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 AND MASTER OF CEREMONIES</a:t>
            </a:r>
            <a:endParaRPr sz="1300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6454" y="1230904"/>
            <a:ext cx="3443903" cy="544783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en-GB" sz="13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1293495">
              <a:lnSpc>
                <a:spcPct val="102299"/>
              </a:lnSpc>
              <a:spcBef>
                <a:spcPts val="919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Stewart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Hamilton </a:t>
            </a:r>
            <a:r>
              <a:rPr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br>
              <a:rPr lang="en-GB"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Piping</a:t>
            </a:r>
            <a:r>
              <a:rPr sz="1100" b="1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Pref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e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r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ence  </a:t>
            </a:r>
            <a:br>
              <a:rPr lang="en-GB"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07968</a:t>
            </a:r>
            <a:r>
              <a:rPr sz="1100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339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096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7"/>
              </a:rPr>
              <a:t>info@pipingpreference.com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8"/>
              </a:rPr>
              <a:t>www.pipingpreference.com</a:t>
            </a: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lang="en-GB" sz="13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143000">
              <a:lnSpc>
                <a:spcPct val="102299"/>
              </a:lnSpc>
              <a:spcBef>
                <a:spcPts val="919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Heather Macinnes </a:t>
            </a:r>
            <a:r>
              <a:rPr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br>
              <a:rPr lang="en-GB"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Pipers</a:t>
            </a:r>
            <a:r>
              <a:rPr sz="1100" b="1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for</a:t>
            </a:r>
            <a:r>
              <a:rPr sz="1100" b="1" spc="-3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Weddings </a:t>
            </a:r>
            <a:r>
              <a:rPr sz="1100" b="1" spc="-2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07980</a:t>
            </a: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190</a:t>
            </a:r>
            <a:r>
              <a:rPr sz="11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909</a:t>
            </a:r>
            <a:endParaRPr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9"/>
              </a:rPr>
              <a:t>heathermacinnes@aol.com</a:t>
            </a:r>
            <a:b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sz="1100" spc="-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0"/>
              </a:rPr>
              <a:t>www.</a:t>
            </a:r>
            <a:r>
              <a:rPr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pipers4weddings.com</a:t>
            </a: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143000">
              <a:lnSpc>
                <a:spcPct val="102299"/>
              </a:lnSpc>
              <a:spcBef>
                <a:spcPts val="919"/>
              </a:spcBef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Grant</a:t>
            </a:r>
            <a:br>
              <a:rPr lang="en-US"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Bagpiper/ Clan An Drumma</a:t>
            </a:r>
            <a:b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lang="en-US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07769205541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info@munrobagpiper.com</a:t>
            </a:r>
            <a:br>
              <a:rPr lang="en-US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US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munrobagpiper.com</a:t>
            </a:r>
            <a:endParaRPr lang="en-GB" sz="1100" b="1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1143000">
              <a:lnSpc>
                <a:spcPct val="102299"/>
              </a:lnSpc>
              <a:spcBef>
                <a:spcPts val="919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Alasdair Henderson</a:t>
            </a:r>
            <a:b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Skirls Aloud</a:t>
            </a:r>
            <a:b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</a:b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07895215341</a:t>
            </a:r>
            <a:endParaRPr lang="en-GB" sz="1100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11"/>
              </a:rPr>
              <a:t>piper@skirlsaloud.co.uk</a:t>
            </a:r>
            <a:br>
              <a:rPr lang="en-GB" sz="11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www.skirlsaloud.co.uk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 pitchFamily="34" charset="0"/>
                <a:cs typeface="Lato"/>
              </a:rPr>
              <a:t>Bagpiper and Master of Ceremonies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br>
              <a:rPr lang="en-GB" sz="1100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 pitchFamily="34" charset="0"/>
                <a:cs typeface="Lato"/>
              </a:rPr>
            </a:br>
            <a:endParaRPr lang="en-GB" sz="1100" spc="1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 panose="020F0302020204030203" pitchFamily="34" charset="0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sz="1100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760949" y="1214655"/>
            <a:ext cx="38100" cy="5544820"/>
            <a:chOff x="3760949" y="1214655"/>
            <a:chExt cx="38100" cy="5544820"/>
          </a:xfrm>
        </p:grpSpPr>
        <p:sp>
          <p:nvSpPr>
            <p:cNvPr id="7" name="object 7"/>
            <p:cNvSpPr/>
            <p:nvPr/>
          </p:nvSpPr>
          <p:spPr>
            <a:xfrm>
              <a:off x="3795868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770474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>
                <a:uFill>
                  <a:solidFill>
                    <a:schemeClr val="bg1"/>
                  </a:solidFill>
                </a:u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4852" y="1218353"/>
            <a:ext cx="2965781" cy="5447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lang="en-GB" sz="13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AV HIRE</a:t>
            </a:r>
          </a:p>
          <a:p>
            <a:pPr marL="13335">
              <a:lnSpc>
                <a:spcPct val="100000"/>
              </a:lnSpc>
              <a:spcBef>
                <a:spcPts val="100"/>
              </a:spcBef>
            </a:pPr>
            <a:endParaRPr lang="en-GB" sz="1100" u="sng" spc="2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 panose="020F0302020204030203"/>
              <a:cs typeface="BrandonGrotesque-Light"/>
            </a:endParaRPr>
          </a:p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lang="en-GB" sz="11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BrandonGrotesque-Light"/>
              </a:rPr>
              <a:t>Mark</a:t>
            </a:r>
            <a:br>
              <a:rPr lang="en-GB" sz="11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BrandonGrotesque-Light"/>
              </a:rPr>
            </a:br>
            <a:r>
              <a:rPr lang="en-GB" sz="11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BrandonGrotesque-Light"/>
              </a:rPr>
              <a:t>Audio CP Professional Audio Services</a:t>
            </a:r>
            <a:br>
              <a:rPr lang="en-GB" sz="11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BrandonGrotesque-Light"/>
              </a:rPr>
            </a:br>
            <a:r>
              <a:rPr lang="en-GB" sz="11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BrandonGrotesque-Light"/>
              </a:rPr>
              <a:t>0141 611 5523</a:t>
            </a:r>
          </a:p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lang="en-GB" sz="11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BrandonGrotesque-Light"/>
              </a:rPr>
              <a:t>info@audiocp.com</a:t>
            </a:r>
            <a:br>
              <a:rPr lang="en-GB" sz="11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BrandonGrotesque-Light"/>
              </a:rPr>
            </a:br>
            <a:r>
              <a:rPr lang="en-GB" sz="11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BrandonGrotesque-Light"/>
              </a:rPr>
              <a:t>www.audiocp.com</a:t>
            </a:r>
          </a:p>
          <a:p>
            <a:pPr marL="13335">
              <a:lnSpc>
                <a:spcPct val="100000"/>
              </a:lnSpc>
              <a:spcBef>
                <a:spcPts val="100"/>
              </a:spcBef>
            </a:pPr>
            <a:endParaRPr lang="en-GB" sz="1100" u="sng" spc="20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 panose="020F0302020204030203"/>
              <a:cs typeface="BrandonGrotesque-Light"/>
            </a:endParaRPr>
          </a:p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lang="en-GB" sz="13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T</a:t>
            </a:r>
            <a:r>
              <a:rPr sz="1300" u="sng" spc="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Grotesque-Light"/>
                <a:cs typeface="BrandonGrotesque-Light"/>
              </a:rPr>
              <a:t>RANSPORT</a:t>
            </a:r>
            <a:endParaRPr sz="1300" u="sng" dirty="0">
              <a:uFill>
                <a:solidFill>
                  <a:schemeClr val="bg1"/>
                </a:solidFill>
              </a:uFill>
              <a:latin typeface="BrandonGrotesque-Light"/>
              <a:cs typeface="BrandonGrotesque-Ligh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BrandonGrotesque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en-GB"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Morven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DM</a:t>
            </a:r>
            <a:r>
              <a:rPr sz="1100" b="1" u="sng" spc="-2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 </a:t>
            </a:r>
            <a:r>
              <a:rPr sz="1100" b="1" u="sng" spc="-2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Taxis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07568330108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GB"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Female driver and 8-seater available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br>
              <a:rPr kumimoji="0" lang="en-GB" sz="1100" b="0" i="0" u="sng" strike="noStrike" kern="1200" cap="none" spc="-5" normalizeH="0" baseline="0" noProof="0" dirty="0">
                <a:ln>
                  <a:noFill/>
                </a:ln>
                <a:solidFill>
                  <a:srgbClr val="BA7F6D"/>
                </a:solidFill>
                <a:effectLst/>
                <a:uLnTx/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</a:br>
            <a:endParaRPr lang="en-GB" sz="1100" u="sng" dirty="0">
              <a:solidFill>
                <a:srgbClr val="BA7F6D"/>
              </a:solidFill>
              <a:uFill>
                <a:solidFill>
                  <a:prstClr val="white"/>
                </a:solidFill>
              </a:uFill>
              <a:latin typeface="Lato-Light" panose="020F0302020204030203"/>
              <a:cs typeface="Lato-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Steven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Garelochhead</a:t>
            </a:r>
            <a:r>
              <a:rPr sz="1100" b="1" u="sng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 </a:t>
            </a: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Coaches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01436</a:t>
            </a:r>
            <a:r>
              <a:rPr sz="1100" u="sng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810200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  <a:hlinkClick r:id="rId2"/>
              </a:rPr>
              <a:t>enquiries@garelochheadcoaches.co.uk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  <a:hlinkClick r:id="rId3"/>
              </a:rPr>
              <a:t>www.garelochheadcoaches.co.uk</a:t>
            </a:r>
            <a:endParaRPr lang="en-GB" sz="1100" u="sng" spc="5" dirty="0">
              <a:uFill>
                <a:solidFill>
                  <a:schemeClr val="bg1"/>
                </a:solidFill>
              </a:uFill>
              <a:latin typeface="Lato-Light" panose="020F0302020204030203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endParaRPr lang="en-GB" sz="1100" b="1" u="sng" spc="5" dirty="0">
              <a:solidFill>
                <a:srgbClr val="BA7F6D"/>
              </a:solidFill>
              <a:uFill>
                <a:solidFill>
                  <a:schemeClr val="bg1"/>
                </a:solidFill>
              </a:uFill>
              <a:latin typeface="Lato-Light" panose="020F0302020204030203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Ross - Shuttle Coaches</a:t>
            </a:r>
            <a:br>
              <a:rPr lang="en-US"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</a:br>
            <a:r>
              <a:rPr lang="en-US" sz="1100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01294 550757 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enquiries@shuttlecoaches.co.uk</a:t>
            </a:r>
            <a:br>
              <a:rPr lang="en-US"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</a:br>
            <a:br>
              <a:rPr lang="en-GB"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</a:br>
            <a:r>
              <a:rPr sz="1100" b="1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Wilson’s</a:t>
            </a:r>
            <a:r>
              <a:rPr sz="1100" b="1" u="sng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 </a:t>
            </a: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of</a:t>
            </a:r>
            <a:r>
              <a:rPr sz="1100" b="1" u="sng" spc="-1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 </a:t>
            </a:r>
            <a:r>
              <a:rPr sz="1100" b="1" u="sng" spc="1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</a:rPr>
              <a:t>Rhu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01436</a:t>
            </a:r>
            <a:r>
              <a:rPr sz="1100" u="sng" spc="-4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 </a:t>
            </a:r>
            <a:r>
              <a:rPr sz="11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</a:rPr>
              <a:t>820300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-Light"/>
                <a:hlinkClick r:id="rId4"/>
              </a:rPr>
              <a:t>info@wilsonsofrhu.co.uk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Lato-Light" panose="020F0302020204030203"/>
                <a:cs typeface="Lato"/>
                <a:hlinkClick r:id="rId5"/>
              </a:rPr>
              <a:t>www.wilsonsofrhu.co.uk</a:t>
            </a:r>
            <a:endParaRPr sz="1100" u="sng" dirty="0">
              <a:uFill>
                <a:solidFill>
                  <a:schemeClr val="bg1"/>
                </a:solidFill>
              </a:uFill>
              <a:latin typeface="Lato-Light" panose="020F0302020204030203"/>
              <a:cs typeface="La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3"/>
          </p:nvPr>
        </p:nvSpPr>
        <p:spPr>
          <a:xfrm>
            <a:off x="4415299" y="1179424"/>
            <a:ext cx="3141201" cy="5152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u="sng" spc="15" dirty="0">
                <a:uFill>
                  <a:solidFill>
                    <a:schemeClr val="bg1"/>
                  </a:solidFill>
                </a:uFill>
              </a:rPr>
              <a:t>ACCOMMODATION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u="sng" spc="15" dirty="0">
              <a:uFill>
                <a:solidFill>
                  <a:schemeClr val="bg1"/>
                </a:solidFill>
              </a:uFill>
            </a:endParaRPr>
          </a:p>
          <a:p>
            <a:pPr marL="12700" marR="586105">
              <a:lnSpc>
                <a:spcPct val="102299"/>
              </a:lnSpc>
            </a:pPr>
            <a:r>
              <a:rPr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Leonard</a:t>
            </a:r>
            <a:endParaRPr lang="en-GB" sz="1100" u="sng" spc="-5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 marR="586105">
              <a:lnSpc>
                <a:spcPct val="102299"/>
              </a:lnSpc>
            </a:pPr>
            <a:r>
              <a:rPr sz="1100" b="1" u="sng" spc="5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Lochgoilhead Holidays </a:t>
            </a:r>
            <a:endParaRPr lang="en-GB" sz="1100" b="1" u="sng" spc="5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 marR="586105">
              <a:lnSpc>
                <a:spcPct val="102299"/>
              </a:lnSpc>
            </a:pPr>
            <a:r>
              <a:rPr sz="1100" b="1" u="sng" spc="-204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07823</a:t>
            </a:r>
            <a:r>
              <a:rPr lang="en-GB"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554508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6"/>
              </a:rPr>
              <a:t>info@lochgoilheadholidays.com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7"/>
              </a:rPr>
              <a:t>www.lochgoilheadholidays.com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lang="en-GB"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en-GB"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Steve</a:t>
            </a:r>
            <a:br>
              <a:rPr lang="en-GB"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b="1" u="sng" spc="-5" dirty="0">
                <a:uFill>
                  <a:solidFill>
                    <a:schemeClr val="bg1"/>
                  </a:solidFill>
                </a:uFill>
                <a:latin typeface="Lato" panose="020F0502020204030203" pitchFamily="34" charset="0"/>
                <a:cs typeface="Lato-Light"/>
              </a:rPr>
              <a:t>Springwell Holiday House</a:t>
            </a:r>
            <a:br>
              <a:rPr lang="en-GB" sz="1100" b="1" u="sng" spc="-5" dirty="0">
                <a:uFill>
                  <a:solidFill>
                    <a:schemeClr val="bg1"/>
                  </a:solidFill>
                </a:uFill>
                <a:latin typeface="Lato" panose="020F0502020204030203" pitchFamily="34" charset="0"/>
                <a:cs typeface="Lato-Light"/>
              </a:rPr>
            </a:br>
            <a:r>
              <a:rPr lang="en-GB" sz="1100" u="sng" spc="-5" dirty="0">
                <a:uFill>
                  <a:solidFill>
                    <a:schemeClr val="bg1"/>
                  </a:solidFill>
                </a:uFill>
                <a:latin typeface="Lato-Light" panose="020F0302020204030203" pitchFamily="34" charset="0"/>
                <a:cs typeface="Lato-Light"/>
              </a:rPr>
              <a:t>07970522160</a:t>
            </a: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lang="nb-NO"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8"/>
              </a:rPr>
              <a:t>steveluker@me.com</a:t>
            </a:r>
            <a:endParaRPr lang="en-GB" sz="1100" u="sng" spc="-5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br>
              <a:rPr lang="en-GB"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</a:br>
            <a:r>
              <a:rPr lang="en-GB"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Anna Black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15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Rowan</a:t>
            </a:r>
            <a:r>
              <a:rPr sz="1100" b="1" u="sng" spc="-15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House</a:t>
            </a:r>
            <a:r>
              <a:rPr sz="1100" b="1" u="sng" spc="-2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B&amp;B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01301</a:t>
            </a:r>
            <a:r>
              <a:rPr sz="1100" u="sng" spc="-3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703</a:t>
            </a:r>
            <a:r>
              <a:rPr sz="1100" u="sng" spc="-2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090</a:t>
            </a:r>
            <a:r>
              <a:rPr lang="en-GB"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/ 07956910427 bookings@rowanhousescotland.com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>
              <a:lnSpc>
                <a:spcPct val="100000"/>
              </a:lnSpc>
            </a:pPr>
            <a:endParaRPr lang="en-GB"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>
              <a:lnSpc>
                <a:spcPct val="100000"/>
              </a:lnSpc>
            </a:pP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Emma</a:t>
            </a: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1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Rhumhor</a:t>
            </a:r>
            <a:r>
              <a:rPr sz="1100" b="1" u="sng" spc="-2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 </a:t>
            </a:r>
            <a:r>
              <a:rPr sz="1100" b="1" u="sng" spc="10" dirty="0">
                <a:uFill>
                  <a:solidFill>
                    <a:schemeClr val="bg1"/>
                  </a:solidFill>
                </a:uFill>
                <a:latin typeface="Lato"/>
                <a:cs typeface="Lato"/>
              </a:rPr>
              <a:t>House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07828</a:t>
            </a:r>
            <a:r>
              <a:rPr sz="1100" u="sng" spc="-40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 </a:t>
            </a:r>
            <a:r>
              <a:rPr sz="1100" u="sng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</a:rPr>
              <a:t>795056</a:t>
            </a: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u="sng" spc="-5" dirty="0">
                <a:uFill>
                  <a:solidFill>
                    <a:schemeClr val="bg1"/>
                  </a:solidFill>
                </a:uFill>
                <a:latin typeface="Lato-Light"/>
                <a:cs typeface="Lato-Light"/>
                <a:hlinkClick r:id="rId9"/>
              </a:rPr>
              <a:t>enquiry@rhumhor.com</a:t>
            </a:r>
            <a:endParaRPr sz="1100" u="sng" dirty="0">
              <a:uFill>
                <a:solidFill>
                  <a:schemeClr val="bg1"/>
                </a:solidFill>
              </a:uFill>
              <a:latin typeface="Lato-Light"/>
              <a:cs typeface="Lato-Ligh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b="1" u="sng" spc="5" dirty="0">
                <a:uFill>
                  <a:solidFill>
                    <a:schemeClr val="bg1"/>
                  </a:solidFill>
                </a:uFill>
                <a:latin typeface="Lato"/>
                <a:cs typeface="Lato"/>
                <a:hlinkClick r:id="rId10"/>
              </a:rPr>
              <a:t>www.rhumhor.com</a:t>
            </a:r>
            <a:endParaRPr sz="1100" u="sng" dirty="0">
              <a:uFill>
                <a:solidFill>
                  <a:schemeClr val="bg1"/>
                </a:solidFill>
              </a:uFill>
              <a:latin typeface="Lato"/>
              <a:cs typeface="La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09878" y="173184"/>
            <a:ext cx="3027045" cy="6248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  <a:tabLst>
                <a:tab pos="2255520" algn="l"/>
              </a:tabLst>
            </a:pP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U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P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L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E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R</a:t>
            </a:r>
            <a:r>
              <a:rPr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	L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I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S</a:t>
            </a:r>
            <a:r>
              <a:rPr u="sng" spc="-3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 </a:t>
            </a:r>
            <a:r>
              <a:rPr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  <a:latin typeface="Brandon Grotesque Regular"/>
                <a:cs typeface="Brandon Grotesque Regular"/>
              </a:rPr>
              <a:t>T</a:t>
            </a:r>
          </a:p>
          <a:p>
            <a:pPr marL="33655" algn="ctr">
              <a:lnSpc>
                <a:spcPct val="100000"/>
              </a:lnSpc>
              <a:spcBef>
                <a:spcPts val="220"/>
              </a:spcBef>
            </a:pP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r>
              <a:rPr sz="800" u="sng" spc="-10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CARRIC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K 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CASTL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 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ES</a:t>
            </a:r>
            <a:r>
              <a:rPr sz="800" u="sng" spc="60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TA</a:t>
            </a:r>
            <a:r>
              <a:rPr sz="800" u="sng" spc="9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T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E </a:t>
            </a:r>
            <a:r>
              <a:rPr sz="800" u="sng" spc="-5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 </a:t>
            </a:r>
            <a:r>
              <a:rPr sz="800" u="sng" dirty="0">
                <a:solidFill>
                  <a:srgbClr val="BA7F6D"/>
                </a:solidFill>
                <a:uFill>
                  <a:solidFill>
                    <a:schemeClr val="bg1"/>
                  </a:solidFill>
                </a:uFill>
              </a:rPr>
              <a:t>-</a:t>
            </a:r>
            <a:endParaRPr sz="800" u="sng"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60949" y="1214655"/>
            <a:ext cx="38100" cy="5544820"/>
            <a:chOff x="3760949" y="1214655"/>
            <a:chExt cx="38100" cy="5544820"/>
          </a:xfrm>
        </p:grpSpPr>
        <p:sp>
          <p:nvSpPr>
            <p:cNvPr id="6" name="object 6"/>
            <p:cNvSpPr/>
            <p:nvPr/>
          </p:nvSpPr>
          <p:spPr>
            <a:xfrm>
              <a:off x="3795868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6362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 u="sng">
                <a:uFill>
                  <a:solidFill>
                    <a:schemeClr val="bg1"/>
                  </a:solidFill>
                </a:u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770474" y="1214655"/>
              <a:ext cx="0" cy="5544820"/>
            </a:xfrm>
            <a:custGeom>
              <a:avLst/>
              <a:gdLst/>
              <a:ahLst/>
              <a:cxnLst/>
              <a:rect l="l" t="t" r="r" b="b"/>
              <a:pathLst>
                <a:path h="5544820">
                  <a:moveTo>
                    <a:pt x="0" y="0"/>
                  </a:moveTo>
                  <a:lnTo>
                    <a:pt x="0" y="5544337"/>
                  </a:lnTo>
                </a:path>
              </a:pathLst>
            </a:custGeom>
            <a:ln w="19050">
              <a:solidFill>
                <a:srgbClr val="BA7F6D"/>
              </a:solidFill>
            </a:ln>
          </p:spPr>
          <p:txBody>
            <a:bodyPr wrap="square" lIns="0" tIns="0" rIns="0" bIns="0" rtlCol="0"/>
            <a:lstStyle/>
            <a:p>
              <a:endParaRPr u="sng">
                <a:uFill>
                  <a:solidFill>
                    <a:schemeClr val="bg1"/>
                  </a:solidFill>
                </a:u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A7F6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21333</TotalTime>
  <Words>1686</Words>
  <Application>Microsoft Office PowerPoint</Application>
  <PresentationFormat>Custom</PresentationFormat>
  <Paragraphs>371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Brandon Grotesque Regular</vt:lpstr>
      <vt:lpstr>BrandonGrotesque-Light</vt:lpstr>
      <vt:lpstr>Calibri</vt:lpstr>
      <vt:lpstr>Lato</vt:lpstr>
      <vt:lpstr>Lato-Light</vt:lpstr>
      <vt:lpstr>Office Theme</vt:lpstr>
      <vt:lpstr>S U P P L I E R S L I S T</vt:lpstr>
      <vt:lpstr>S U P P L I E R S L I S T - CARRICK  CASTLE  ESTATE  -</vt:lpstr>
      <vt:lpstr>S U P P L I E R S L I S T - CARRICK  CASTLE  ESTATE  -</vt:lpstr>
      <vt:lpstr>S U P P L I E R S L I S T - CARRICK  CASTLE  ESTATE  -</vt:lpstr>
      <vt:lpstr>S U P P L I E R S L I S T - CARRICK  CASTLE  ESTATE  -</vt:lpstr>
      <vt:lpstr>S U P P L I E R S L I S T - CARRICK  CASTLE  ESTATE  -</vt:lpstr>
      <vt:lpstr>S U P P L I E R S L I S T - CARRICK  CASTLE  ESTATE  -</vt:lpstr>
      <vt:lpstr>S U P P L I E R S L I S T - CARRICK  CASTLE  ESTATE  -</vt:lpstr>
      <vt:lpstr>S U P P L I E R S L I S T - CARRICK  CASTLE  ESTATE  -</vt:lpstr>
      <vt:lpstr>S U P P L I E R S L I S T - CARRICK  CASTLE  ESTATE  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 U P P L I E R S L I S T</dc:title>
  <dc:creator>Hannah Mellet</dc:creator>
  <cp:lastModifiedBy>Carrick Castle Estate</cp:lastModifiedBy>
  <cp:revision>31</cp:revision>
  <dcterms:created xsi:type="dcterms:W3CDTF">2021-12-09T14:27:25Z</dcterms:created>
  <dcterms:modified xsi:type="dcterms:W3CDTF">2026-09-23T19:15:53Z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2021-12-09T00:00:00Z</vt:filetime>
  </property>
  <property fmtid="{D5CDD505-2E9C-101B-9397-08002B2CF9AE}" pid="3" name="Creator">
    <vt:lpwstr>Adobe InDesign 17.0 (Macintosh)</vt:lpwstr>
  </property>
  <property fmtid="{D5CDD505-2E9C-101B-9397-08002B2CF9AE}" pid="4" name="LastSaved">
    <vt:filetime>2021-12-09T00:00:00Z</vt:filetime>
  </property>
</Properties>
</file>